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257" r:id="rId3"/>
    <p:sldId id="334" r:id="rId4"/>
    <p:sldId id="349" r:id="rId5"/>
    <p:sldId id="366" r:id="rId6"/>
    <p:sldId id="360" r:id="rId7"/>
    <p:sldId id="332" r:id="rId8"/>
    <p:sldId id="335" r:id="rId9"/>
    <p:sldId id="337" r:id="rId10"/>
    <p:sldId id="365" r:id="rId11"/>
    <p:sldId id="333" r:id="rId12"/>
    <p:sldId id="347" r:id="rId13"/>
    <p:sldId id="350" r:id="rId14"/>
    <p:sldId id="348" r:id="rId15"/>
    <p:sldId id="338" r:id="rId16"/>
    <p:sldId id="317" r:id="rId17"/>
    <p:sldId id="324" r:id="rId18"/>
    <p:sldId id="320" r:id="rId19"/>
    <p:sldId id="339" r:id="rId20"/>
    <p:sldId id="352" r:id="rId21"/>
    <p:sldId id="340" r:id="rId22"/>
    <p:sldId id="341" r:id="rId23"/>
    <p:sldId id="353" r:id="rId24"/>
    <p:sldId id="354" r:id="rId25"/>
    <p:sldId id="355" r:id="rId26"/>
    <p:sldId id="342" r:id="rId27"/>
    <p:sldId id="359" r:id="rId28"/>
    <p:sldId id="364" r:id="rId29"/>
    <p:sldId id="343" r:id="rId30"/>
    <p:sldId id="358" r:id="rId31"/>
    <p:sldId id="357" r:id="rId32"/>
    <p:sldId id="311" r:id="rId33"/>
    <p:sldId id="325" r:id="rId34"/>
    <p:sldId id="326" r:id="rId35"/>
    <p:sldId id="327" r:id="rId36"/>
    <p:sldId id="319" r:id="rId37"/>
    <p:sldId id="306" r:id="rId38"/>
    <p:sldId id="369" r:id="rId39"/>
    <p:sldId id="323" r:id="rId40"/>
    <p:sldId id="368" r:id="rId41"/>
    <p:sldId id="363" r:id="rId42"/>
    <p:sldId id="367" r:id="rId43"/>
    <p:sldId id="361" r:id="rId44"/>
    <p:sldId id="362" r:id="rId45"/>
    <p:sldId id="263" r:id="rId46"/>
  </p:sldIdLst>
  <p:sldSz cx="12192000" cy="6858000"/>
  <p:notesSz cx="6797675" cy="9926638"/>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8A37"/>
    <a:srgbClr val="FCE433"/>
    <a:srgbClr val="E488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5758FB7-9AC5-4552-8A53-C91805E547FA}" styleName="Estilo temático 1 - Énfasis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27F97BB-C833-4FB7-BDE5-3F7075034690}" styleName="Estilo temático 2 - Énfasis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Estilo temático 2 - Énfasis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53" autoAdjust="0"/>
    <p:restoredTop sz="93597" autoAdjust="0"/>
  </p:normalViewPr>
  <p:slideViewPr>
    <p:cSldViewPr snapToGrid="0">
      <p:cViewPr>
        <p:scale>
          <a:sx n="70" d="100"/>
          <a:sy n="70" d="100"/>
        </p:scale>
        <p:origin x="64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ía Camila ESCOBAR LOZANO" userId="11136e91ac165df6" providerId="LiveId" clId="{06F3F61C-1908-4F4E-A65E-08EEBBF5263D}"/>
    <pc:docChg chg="undo custSel addSld delSld modSld sldOrd">
      <pc:chgData name="María Camila ESCOBAR LOZANO" userId="11136e91ac165df6" providerId="LiveId" clId="{06F3F61C-1908-4F4E-A65E-08EEBBF5263D}" dt="2025-11-01T18:19:50.480" v="4654" actId="2696"/>
      <pc:docMkLst>
        <pc:docMk/>
      </pc:docMkLst>
      <pc:sldChg chg="modSp mod">
        <pc:chgData name="María Camila ESCOBAR LOZANO" userId="11136e91ac165df6" providerId="LiveId" clId="{06F3F61C-1908-4F4E-A65E-08EEBBF5263D}" dt="2025-11-01T12:43:04.713" v="3972" actId="20577"/>
        <pc:sldMkLst>
          <pc:docMk/>
          <pc:sldMk cId="1283423934" sldId="256"/>
        </pc:sldMkLst>
        <pc:spChg chg="mod">
          <ac:chgData name="María Camila ESCOBAR LOZANO" userId="11136e91ac165df6" providerId="LiveId" clId="{06F3F61C-1908-4F4E-A65E-08EEBBF5263D}" dt="2025-11-01T12:43:04.713" v="3972" actId="20577"/>
          <ac:spMkLst>
            <pc:docMk/>
            <pc:sldMk cId="1283423934" sldId="256"/>
            <ac:spMk id="6" creationId="{A86C329D-7F61-4B26-A9A6-F121B4EEEAC3}"/>
          </ac:spMkLst>
        </pc:spChg>
      </pc:sldChg>
      <pc:sldChg chg="addSp delSp modSp mod">
        <pc:chgData name="María Camila ESCOBAR LOZANO" userId="11136e91ac165df6" providerId="LiveId" clId="{06F3F61C-1908-4F4E-A65E-08EEBBF5263D}" dt="2025-10-30T15:47:35.520" v="135" actId="1076"/>
        <pc:sldMkLst>
          <pc:docMk/>
          <pc:sldMk cId="268473187" sldId="257"/>
        </pc:sldMkLst>
        <pc:spChg chg="add mod">
          <ac:chgData name="María Camila ESCOBAR LOZANO" userId="11136e91ac165df6" providerId="LiveId" clId="{06F3F61C-1908-4F4E-A65E-08EEBBF5263D}" dt="2025-10-30T15:47:32.015" v="134" actId="1076"/>
          <ac:spMkLst>
            <pc:docMk/>
            <pc:sldMk cId="268473187" sldId="257"/>
            <ac:spMk id="2" creationId="{7CCC1CF5-C717-4D2B-8EC2-B09F40FF3FBB}"/>
          </ac:spMkLst>
        </pc:spChg>
        <pc:spChg chg="del">
          <ac:chgData name="María Camila ESCOBAR LOZANO" userId="11136e91ac165df6" providerId="LiveId" clId="{06F3F61C-1908-4F4E-A65E-08EEBBF5263D}" dt="2025-10-30T14:26:59.555" v="74" actId="478"/>
          <ac:spMkLst>
            <pc:docMk/>
            <pc:sldMk cId="268473187" sldId="257"/>
            <ac:spMk id="3" creationId="{CE9495AE-19B0-4F0D-9DB6-8889DB78314D}"/>
          </ac:spMkLst>
        </pc:spChg>
        <pc:spChg chg="del">
          <ac:chgData name="María Camila ESCOBAR LOZANO" userId="11136e91ac165df6" providerId="LiveId" clId="{06F3F61C-1908-4F4E-A65E-08EEBBF5263D}" dt="2025-10-30T14:26:58.445" v="73" actId="478"/>
          <ac:spMkLst>
            <pc:docMk/>
            <pc:sldMk cId="268473187" sldId="257"/>
            <ac:spMk id="4" creationId="{94285B60-57D2-4F6A-8A44-9F6D450FA4D7}"/>
          </ac:spMkLst>
        </pc:spChg>
        <pc:spChg chg="del">
          <ac:chgData name="María Camila ESCOBAR LOZANO" userId="11136e91ac165df6" providerId="LiveId" clId="{06F3F61C-1908-4F4E-A65E-08EEBBF5263D}" dt="2025-10-30T14:27:02.419" v="77" actId="478"/>
          <ac:spMkLst>
            <pc:docMk/>
            <pc:sldMk cId="268473187" sldId="257"/>
            <ac:spMk id="5" creationId="{60FB4E34-3FC0-4679-85B8-4980B7EBB42A}"/>
          </ac:spMkLst>
        </pc:spChg>
        <pc:picChg chg="add mod">
          <ac:chgData name="María Camila ESCOBAR LOZANO" userId="11136e91ac165df6" providerId="LiveId" clId="{06F3F61C-1908-4F4E-A65E-08EEBBF5263D}" dt="2025-10-30T15:47:35.520" v="135" actId="1076"/>
          <ac:picMkLst>
            <pc:docMk/>
            <pc:sldMk cId="268473187" sldId="257"/>
            <ac:picMk id="7" creationId="{C4C9D14A-AB3F-4EE3-BE38-083856C603CD}"/>
          </ac:picMkLst>
        </pc:picChg>
        <pc:picChg chg="del">
          <ac:chgData name="María Camila ESCOBAR LOZANO" userId="11136e91ac165df6" providerId="LiveId" clId="{06F3F61C-1908-4F4E-A65E-08EEBBF5263D}" dt="2025-10-30T14:27:00.531" v="76" actId="478"/>
          <ac:picMkLst>
            <pc:docMk/>
            <pc:sldMk cId="268473187" sldId="257"/>
            <ac:picMk id="1026" creationId="{6DD82BB1-AA0C-47CD-9277-E4FA649B82F2}"/>
          </ac:picMkLst>
        </pc:picChg>
        <pc:picChg chg="del">
          <ac:chgData name="María Camila ESCOBAR LOZANO" userId="11136e91ac165df6" providerId="LiveId" clId="{06F3F61C-1908-4F4E-A65E-08EEBBF5263D}" dt="2025-10-30T14:27:00.156" v="75" actId="478"/>
          <ac:picMkLst>
            <pc:docMk/>
            <pc:sldMk cId="268473187" sldId="257"/>
            <ac:picMk id="1030" creationId="{BBBF545A-CD24-405E-925E-AEA1B6CB08E0}"/>
          </ac:picMkLst>
        </pc:picChg>
      </pc:sldChg>
      <pc:sldChg chg="del">
        <pc:chgData name="María Camila ESCOBAR LOZANO" userId="11136e91ac165df6" providerId="LiveId" clId="{06F3F61C-1908-4F4E-A65E-08EEBBF5263D}" dt="2025-10-31T19:48:22.660" v="2418" actId="2696"/>
        <pc:sldMkLst>
          <pc:docMk/>
          <pc:sldMk cId="1600030327" sldId="305"/>
        </pc:sldMkLst>
      </pc:sldChg>
      <pc:sldChg chg="delSp modSp mod">
        <pc:chgData name="María Camila ESCOBAR LOZANO" userId="11136e91ac165df6" providerId="LiveId" clId="{06F3F61C-1908-4F4E-A65E-08EEBBF5263D}" dt="2025-10-31T19:50:54.790" v="2425"/>
        <pc:sldMkLst>
          <pc:docMk/>
          <pc:sldMk cId="2253967829" sldId="306"/>
        </pc:sldMkLst>
        <pc:spChg chg="del mod">
          <ac:chgData name="María Camila ESCOBAR LOZANO" userId="11136e91ac165df6" providerId="LiveId" clId="{06F3F61C-1908-4F4E-A65E-08EEBBF5263D}" dt="2025-10-31T19:50:54.790" v="2425"/>
          <ac:spMkLst>
            <pc:docMk/>
            <pc:sldMk cId="2253967829" sldId="306"/>
            <ac:spMk id="4" creationId="{1E33A54F-341E-4CF0-94C5-E4CD53632158}"/>
          </ac:spMkLst>
        </pc:spChg>
      </pc:sldChg>
      <pc:sldChg chg="del">
        <pc:chgData name="María Camila ESCOBAR LOZANO" userId="11136e91ac165df6" providerId="LiveId" clId="{06F3F61C-1908-4F4E-A65E-08EEBBF5263D}" dt="2025-10-31T19:51:14.114" v="2427" actId="2696"/>
        <pc:sldMkLst>
          <pc:docMk/>
          <pc:sldMk cId="2012657201" sldId="307"/>
        </pc:sldMkLst>
      </pc:sldChg>
      <pc:sldChg chg="del">
        <pc:chgData name="María Camila ESCOBAR LOZANO" userId="11136e91ac165df6" providerId="LiveId" clId="{06F3F61C-1908-4F4E-A65E-08EEBBF5263D}" dt="2025-11-01T01:18:25.774" v="3277" actId="2696"/>
        <pc:sldMkLst>
          <pc:docMk/>
          <pc:sldMk cId="1239611477" sldId="308"/>
        </pc:sldMkLst>
      </pc:sldChg>
      <pc:sldChg chg="add del">
        <pc:chgData name="María Camila ESCOBAR LOZANO" userId="11136e91ac165df6" providerId="LiveId" clId="{06F3F61C-1908-4F4E-A65E-08EEBBF5263D}" dt="2025-11-01T01:18:46.315" v="3283" actId="2696"/>
        <pc:sldMkLst>
          <pc:docMk/>
          <pc:sldMk cId="105906270" sldId="309"/>
        </pc:sldMkLst>
      </pc:sldChg>
      <pc:sldChg chg="addSp modSp mod">
        <pc:chgData name="María Camila ESCOBAR LOZANO" userId="11136e91ac165df6" providerId="LiveId" clId="{06F3F61C-1908-4F4E-A65E-08EEBBF5263D}" dt="2025-10-31T19:44:44.842" v="2414" actId="207"/>
        <pc:sldMkLst>
          <pc:docMk/>
          <pc:sldMk cId="2447443576" sldId="311"/>
        </pc:sldMkLst>
        <pc:spChg chg="add mod">
          <ac:chgData name="María Camila ESCOBAR LOZANO" userId="11136e91ac165df6" providerId="LiveId" clId="{06F3F61C-1908-4F4E-A65E-08EEBBF5263D}" dt="2025-10-31T19:44:44.842" v="2414" actId="207"/>
          <ac:spMkLst>
            <pc:docMk/>
            <pc:sldMk cId="2447443576" sldId="311"/>
            <ac:spMk id="14" creationId="{449AAAED-73FC-40E9-A4C9-9B6954C04344}"/>
          </ac:spMkLst>
        </pc:spChg>
      </pc:sldChg>
      <pc:sldChg chg="del">
        <pc:chgData name="María Camila ESCOBAR LOZANO" userId="11136e91ac165df6" providerId="LiveId" clId="{06F3F61C-1908-4F4E-A65E-08EEBBF5263D}" dt="2025-10-31T19:48:24.301" v="2419" actId="2696"/>
        <pc:sldMkLst>
          <pc:docMk/>
          <pc:sldMk cId="4107666974" sldId="312"/>
        </pc:sldMkLst>
      </pc:sldChg>
      <pc:sldChg chg="del">
        <pc:chgData name="María Camila ESCOBAR LOZANO" userId="11136e91ac165df6" providerId="LiveId" clId="{06F3F61C-1908-4F4E-A65E-08EEBBF5263D}" dt="2025-10-31T19:48:19.004" v="2417" actId="2696"/>
        <pc:sldMkLst>
          <pc:docMk/>
          <pc:sldMk cId="2999381977" sldId="313"/>
        </pc:sldMkLst>
      </pc:sldChg>
      <pc:sldChg chg="add del">
        <pc:chgData name="María Camila ESCOBAR LOZANO" userId="11136e91ac165df6" providerId="LiveId" clId="{06F3F61C-1908-4F4E-A65E-08EEBBF5263D}" dt="2025-10-31T19:51:22.391" v="2430" actId="2696"/>
        <pc:sldMkLst>
          <pc:docMk/>
          <pc:sldMk cId="1421681670" sldId="314"/>
        </pc:sldMkLst>
      </pc:sldChg>
      <pc:sldChg chg="del">
        <pc:chgData name="María Camila ESCOBAR LOZANO" userId="11136e91ac165df6" providerId="LiveId" clId="{06F3F61C-1908-4F4E-A65E-08EEBBF5263D}" dt="2025-11-01T01:18:50.912" v="3284" actId="2696"/>
        <pc:sldMkLst>
          <pc:docMk/>
          <pc:sldMk cId="2742805006" sldId="315"/>
        </pc:sldMkLst>
      </pc:sldChg>
      <pc:sldChg chg="del">
        <pc:chgData name="María Camila ESCOBAR LOZANO" userId="11136e91ac165df6" providerId="LiveId" clId="{06F3F61C-1908-4F4E-A65E-08EEBBF5263D}" dt="2025-11-01T01:18:52.634" v="3285" actId="2696"/>
        <pc:sldMkLst>
          <pc:docMk/>
          <pc:sldMk cId="223073906" sldId="316"/>
        </pc:sldMkLst>
      </pc:sldChg>
      <pc:sldChg chg="addSp modSp mod ord">
        <pc:chgData name="María Camila ESCOBAR LOZANO" userId="11136e91ac165df6" providerId="LiveId" clId="{06F3F61C-1908-4F4E-A65E-08EEBBF5263D}" dt="2025-10-31T20:57:23.150" v="2673" actId="1076"/>
        <pc:sldMkLst>
          <pc:docMk/>
          <pc:sldMk cId="2991432848" sldId="317"/>
        </pc:sldMkLst>
        <pc:spChg chg="add mod">
          <ac:chgData name="María Camila ESCOBAR LOZANO" userId="11136e91ac165df6" providerId="LiveId" clId="{06F3F61C-1908-4F4E-A65E-08EEBBF5263D}" dt="2025-10-31T20:57:23.150" v="2673" actId="1076"/>
          <ac:spMkLst>
            <pc:docMk/>
            <pc:sldMk cId="2991432848" sldId="317"/>
            <ac:spMk id="5" creationId="{64CBE836-61E1-41FD-99DE-4A14BF0044A4}"/>
          </ac:spMkLst>
        </pc:spChg>
      </pc:sldChg>
      <pc:sldChg chg="modSp mod ord">
        <pc:chgData name="María Camila ESCOBAR LOZANO" userId="11136e91ac165df6" providerId="LiveId" clId="{06F3F61C-1908-4F4E-A65E-08EEBBF5263D}" dt="2025-11-01T13:03:50.309" v="4322" actId="1076"/>
        <pc:sldMkLst>
          <pc:docMk/>
          <pc:sldMk cId="2136151224" sldId="320"/>
        </pc:sldMkLst>
        <pc:spChg chg="mod">
          <ac:chgData name="María Camila ESCOBAR LOZANO" userId="11136e91ac165df6" providerId="LiveId" clId="{06F3F61C-1908-4F4E-A65E-08EEBBF5263D}" dt="2025-11-01T13:03:50.309" v="4322" actId="1076"/>
          <ac:spMkLst>
            <pc:docMk/>
            <pc:sldMk cId="2136151224" sldId="320"/>
            <ac:spMk id="8" creationId="{E7FDBB61-4A1B-465B-94A0-0D0D5FF034D1}"/>
          </ac:spMkLst>
        </pc:spChg>
      </pc:sldChg>
      <pc:sldChg chg="del">
        <pc:chgData name="María Camila ESCOBAR LOZANO" userId="11136e91ac165df6" providerId="LiveId" clId="{06F3F61C-1908-4F4E-A65E-08EEBBF5263D}" dt="2025-11-01T01:18:31.684" v="3280" actId="2696"/>
        <pc:sldMkLst>
          <pc:docMk/>
          <pc:sldMk cId="2142479873" sldId="321"/>
        </pc:sldMkLst>
      </pc:sldChg>
      <pc:sldChg chg="del">
        <pc:chgData name="María Camila ESCOBAR LOZANO" userId="11136e91ac165df6" providerId="LiveId" clId="{06F3F61C-1908-4F4E-A65E-08EEBBF5263D}" dt="2025-10-31T19:51:10.619" v="2426" actId="2696"/>
        <pc:sldMkLst>
          <pc:docMk/>
          <pc:sldMk cId="4273909188" sldId="322"/>
        </pc:sldMkLst>
      </pc:sldChg>
      <pc:sldChg chg="addSp modSp mod ord">
        <pc:chgData name="María Camila ESCOBAR LOZANO" userId="11136e91ac165df6" providerId="LiveId" clId="{06F3F61C-1908-4F4E-A65E-08EEBBF5263D}" dt="2025-11-01T13:03:34.401" v="4319" actId="1076"/>
        <pc:sldMkLst>
          <pc:docMk/>
          <pc:sldMk cId="4059196266" sldId="324"/>
        </pc:sldMkLst>
        <pc:spChg chg="mod">
          <ac:chgData name="María Camila ESCOBAR LOZANO" userId="11136e91ac165df6" providerId="LiveId" clId="{06F3F61C-1908-4F4E-A65E-08EEBBF5263D}" dt="2025-11-01T13:03:30.941" v="4318" actId="1076"/>
          <ac:spMkLst>
            <pc:docMk/>
            <pc:sldMk cId="4059196266" sldId="324"/>
            <ac:spMk id="2" creationId="{00A7A925-9CA1-42EF-AAEF-121C1CEF3917}"/>
          </ac:spMkLst>
        </pc:spChg>
        <pc:spChg chg="add mod">
          <ac:chgData name="María Camila ESCOBAR LOZANO" userId="11136e91ac165df6" providerId="LiveId" clId="{06F3F61C-1908-4F4E-A65E-08EEBBF5263D}" dt="2025-11-01T13:03:34.401" v="4319" actId="1076"/>
          <ac:spMkLst>
            <pc:docMk/>
            <pc:sldMk cId="4059196266" sldId="324"/>
            <ac:spMk id="4" creationId="{14C6AEE1-69BD-44D1-BA66-EAE1C127709C}"/>
          </ac:spMkLst>
        </pc:spChg>
      </pc:sldChg>
      <pc:sldChg chg="del">
        <pc:chgData name="María Camila ESCOBAR LOZANO" userId="11136e91ac165df6" providerId="LiveId" clId="{06F3F61C-1908-4F4E-A65E-08EEBBF5263D}" dt="2025-11-01T01:18:27.254" v="3278" actId="2696"/>
        <pc:sldMkLst>
          <pc:docMk/>
          <pc:sldMk cId="1776164644" sldId="328"/>
        </pc:sldMkLst>
      </pc:sldChg>
      <pc:sldChg chg="del">
        <pc:chgData name="María Camila ESCOBAR LOZANO" userId="11136e91ac165df6" providerId="LiveId" clId="{06F3F61C-1908-4F4E-A65E-08EEBBF5263D}" dt="2025-11-01T01:18:29.805" v="3279" actId="2696"/>
        <pc:sldMkLst>
          <pc:docMk/>
          <pc:sldMk cId="919761821" sldId="329"/>
        </pc:sldMkLst>
      </pc:sldChg>
      <pc:sldChg chg="del">
        <pc:chgData name="María Camila ESCOBAR LOZANO" userId="11136e91ac165df6" providerId="LiveId" clId="{06F3F61C-1908-4F4E-A65E-08EEBBF5263D}" dt="2025-11-01T01:18:24.123" v="3276" actId="2696"/>
        <pc:sldMkLst>
          <pc:docMk/>
          <pc:sldMk cId="4285318967" sldId="330"/>
        </pc:sldMkLst>
      </pc:sldChg>
      <pc:sldChg chg="add del">
        <pc:chgData name="María Camila ESCOBAR LOZANO" userId="11136e91ac165df6" providerId="LiveId" clId="{06F3F61C-1908-4F4E-A65E-08EEBBF5263D}" dt="2025-10-30T16:20:05.899" v="486" actId="2696"/>
        <pc:sldMkLst>
          <pc:docMk/>
          <pc:sldMk cId="2079842229" sldId="331"/>
        </pc:sldMkLst>
      </pc:sldChg>
      <pc:sldChg chg="addSp delSp modSp add mod ord">
        <pc:chgData name="María Camila ESCOBAR LOZANO" userId="11136e91ac165df6" providerId="LiveId" clId="{06F3F61C-1908-4F4E-A65E-08EEBBF5263D}" dt="2025-11-01T12:54:02.880" v="4201" actId="20577"/>
        <pc:sldMkLst>
          <pc:docMk/>
          <pc:sldMk cId="1729967457" sldId="332"/>
        </pc:sldMkLst>
        <pc:spChg chg="del mod">
          <ac:chgData name="María Camila ESCOBAR LOZANO" userId="11136e91ac165df6" providerId="LiveId" clId="{06F3F61C-1908-4F4E-A65E-08EEBBF5263D}" dt="2025-10-30T16:07:13.157" v="139" actId="478"/>
          <ac:spMkLst>
            <pc:docMk/>
            <pc:sldMk cId="1729967457" sldId="332"/>
            <ac:spMk id="2" creationId="{7CCC1CF5-C717-4D2B-8EC2-B09F40FF3FBB}"/>
          </ac:spMkLst>
        </pc:spChg>
        <pc:spChg chg="add mod">
          <ac:chgData name="María Camila ESCOBAR LOZANO" userId="11136e91ac165df6" providerId="LiveId" clId="{06F3F61C-1908-4F4E-A65E-08EEBBF5263D}" dt="2025-10-31T20:40:41.001" v="2468" actId="1076"/>
          <ac:spMkLst>
            <pc:docMk/>
            <pc:sldMk cId="1729967457" sldId="332"/>
            <ac:spMk id="3" creationId="{5714B327-E3C4-4AEA-9E24-DD9C5490102A}"/>
          </ac:spMkLst>
        </pc:spChg>
        <pc:spChg chg="add mod">
          <ac:chgData name="María Camila ESCOBAR LOZANO" userId="11136e91ac165df6" providerId="LiveId" clId="{06F3F61C-1908-4F4E-A65E-08EEBBF5263D}" dt="2025-11-01T12:54:02.880" v="4201" actId="20577"/>
          <ac:spMkLst>
            <pc:docMk/>
            <pc:sldMk cId="1729967457" sldId="332"/>
            <ac:spMk id="11" creationId="{6D4D5946-9E75-40F0-928E-18F90C3131D9}"/>
          </ac:spMkLst>
        </pc:spChg>
        <pc:graphicFrameChg chg="add mod modGraphic">
          <ac:chgData name="María Camila ESCOBAR LOZANO" userId="11136e91ac165df6" providerId="LiveId" clId="{06F3F61C-1908-4F4E-A65E-08EEBBF5263D}" dt="2025-11-01T01:11:56.358" v="3212" actId="1076"/>
          <ac:graphicFrameMkLst>
            <pc:docMk/>
            <pc:sldMk cId="1729967457" sldId="332"/>
            <ac:graphicFrameMk id="2" creationId="{4F15FF66-F6E8-404A-B0D1-95D18C8F8456}"/>
          </ac:graphicFrameMkLst>
        </pc:graphicFrameChg>
        <pc:picChg chg="add mod">
          <ac:chgData name="María Camila ESCOBAR LOZANO" userId="11136e91ac165df6" providerId="LiveId" clId="{06F3F61C-1908-4F4E-A65E-08EEBBF5263D}" dt="2025-10-31T20:43:57.865" v="2511" actId="1076"/>
          <ac:picMkLst>
            <pc:docMk/>
            <pc:sldMk cId="1729967457" sldId="332"/>
            <ac:picMk id="6" creationId="{380516AC-9187-417A-9B10-B761FEBB356D}"/>
          </ac:picMkLst>
        </pc:picChg>
        <pc:picChg chg="add mod">
          <ac:chgData name="María Camila ESCOBAR LOZANO" userId="11136e91ac165df6" providerId="LiveId" clId="{06F3F61C-1908-4F4E-A65E-08EEBBF5263D}" dt="2025-10-31T20:44:02.782" v="2514" actId="1076"/>
          <ac:picMkLst>
            <pc:docMk/>
            <pc:sldMk cId="1729967457" sldId="332"/>
            <ac:picMk id="7" creationId="{ABC1E52C-BAA2-4CB1-B31F-6392662CDE5F}"/>
          </ac:picMkLst>
        </pc:picChg>
        <pc:picChg chg="del">
          <ac:chgData name="María Camila ESCOBAR LOZANO" userId="11136e91ac165df6" providerId="LiveId" clId="{06F3F61C-1908-4F4E-A65E-08EEBBF5263D}" dt="2025-10-30T16:07:08.456" v="137" actId="478"/>
          <ac:picMkLst>
            <pc:docMk/>
            <pc:sldMk cId="1729967457" sldId="332"/>
            <ac:picMk id="7" creationId="{C4C9D14A-AB3F-4EE3-BE38-083856C603CD}"/>
          </ac:picMkLst>
        </pc:picChg>
        <pc:picChg chg="add mod">
          <ac:chgData name="María Camila ESCOBAR LOZANO" userId="11136e91ac165df6" providerId="LiveId" clId="{06F3F61C-1908-4F4E-A65E-08EEBBF5263D}" dt="2025-10-31T20:43:59.408" v="2512" actId="1076"/>
          <ac:picMkLst>
            <pc:docMk/>
            <pc:sldMk cId="1729967457" sldId="332"/>
            <ac:picMk id="8" creationId="{5FCF5DA9-012E-4880-A5F5-DF58F3E4E3EA}"/>
          </ac:picMkLst>
        </pc:picChg>
        <pc:picChg chg="add mod">
          <ac:chgData name="María Camila ESCOBAR LOZANO" userId="11136e91ac165df6" providerId="LiveId" clId="{06F3F61C-1908-4F4E-A65E-08EEBBF5263D}" dt="2025-10-31T20:44:12.638" v="2517" actId="1582"/>
          <ac:picMkLst>
            <pc:docMk/>
            <pc:sldMk cId="1729967457" sldId="332"/>
            <ac:picMk id="9" creationId="{7DB89249-5E7B-465B-89DF-6E888638979C}"/>
          </ac:picMkLst>
        </pc:picChg>
      </pc:sldChg>
      <pc:sldChg chg="addSp modSp add mod ord">
        <pc:chgData name="María Camila ESCOBAR LOZANO" userId="11136e91ac165df6" providerId="LiveId" clId="{06F3F61C-1908-4F4E-A65E-08EEBBF5263D}" dt="2025-11-01T12:59:14.721" v="4249" actId="403"/>
        <pc:sldMkLst>
          <pc:docMk/>
          <pc:sldMk cId="3482962340" sldId="333"/>
        </pc:sldMkLst>
        <pc:spChg chg="mod">
          <ac:chgData name="María Camila ESCOBAR LOZANO" userId="11136e91ac165df6" providerId="LiveId" clId="{06F3F61C-1908-4F4E-A65E-08EEBBF5263D}" dt="2025-11-01T12:59:06.038" v="4237" actId="1076"/>
          <ac:spMkLst>
            <pc:docMk/>
            <pc:sldMk cId="3482962340" sldId="333"/>
            <ac:spMk id="3" creationId="{5714B327-E3C4-4AEA-9E24-DD9C5490102A}"/>
          </ac:spMkLst>
        </pc:spChg>
        <pc:spChg chg="add mod">
          <ac:chgData name="María Camila ESCOBAR LOZANO" userId="11136e91ac165df6" providerId="LiveId" clId="{06F3F61C-1908-4F4E-A65E-08EEBBF5263D}" dt="2025-10-31T20:45:52.504" v="2534" actId="1076"/>
          <ac:spMkLst>
            <pc:docMk/>
            <pc:sldMk cId="3482962340" sldId="333"/>
            <ac:spMk id="5" creationId="{7922B088-BF2B-4730-AC10-865D0A9A4B9C}"/>
          </ac:spMkLst>
        </pc:spChg>
        <pc:graphicFrameChg chg="add mod">
          <ac:chgData name="María Camila ESCOBAR LOZANO" userId="11136e91ac165df6" providerId="LiveId" clId="{06F3F61C-1908-4F4E-A65E-08EEBBF5263D}" dt="2025-11-01T12:59:14.721" v="4249" actId="403"/>
          <ac:graphicFrameMkLst>
            <pc:docMk/>
            <pc:sldMk cId="3482962340" sldId="333"/>
            <ac:graphicFrameMk id="6" creationId="{FF0FE265-7A53-4644-9FE6-6B7D51C449DA}"/>
          </ac:graphicFrameMkLst>
        </pc:graphicFrameChg>
      </pc:sldChg>
      <pc:sldChg chg="addSp delSp modSp add mod ord">
        <pc:chgData name="María Camila ESCOBAR LOZANO" userId="11136e91ac165df6" providerId="LiveId" clId="{06F3F61C-1908-4F4E-A65E-08EEBBF5263D}" dt="2025-11-01T12:44:55.179" v="4042" actId="1076"/>
        <pc:sldMkLst>
          <pc:docMk/>
          <pc:sldMk cId="3421075942" sldId="334"/>
        </pc:sldMkLst>
        <pc:spChg chg="mod">
          <ac:chgData name="María Camila ESCOBAR LOZANO" userId="11136e91ac165df6" providerId="LiveId" clId="{06F3F61C-1908-4F4E-A65E-08EEBBF5263D}" dt="2025-10-30T22:00:45.658" v="1095" actId="1076"/>
          <ac:spMkLst>
            <pc:docMk/>
            <pc:sldMk cId="3421075942" sldId="334"/>
            <ac:spMk id="3" creationId="{5714B327-E3C4-4AEA-9E24-DD9C5490102A}"/>
          </ac:spMkLst>
        </pc:spChg>
        <pc:spChg chg="add mod">
          <ac:chgData name="María Camila ESCOBAR LOZANO" userId="11136e91ac165df6" providerId="LiveId" clId="{06F3F61C-1908-4F4E-A65E-08EEBBF5263D}" dt="2025-11-01T12:44:55.179" v="4042" actId="1076"/>
          <ac:spMkLst>
            <pc:docMk/>
            <pc:sldMk cId="3421075942" sldId="334"/>
            <ac:spMk id="7" creationId="{33DDB0E0-3B90-43CF-AF1D-0D02B1446056}"/>
          </ac:spMkLst>
        </pc:spChg>
        <pc:graphicFrameChg chg="add del mod">
          <ac:chgData name="María Camila ESCOBAR LOZANO" userId="11136e91ac165df6" providerId="LiveId" clId="{06F3F61C-1908-4F4E-A65E-08EEBBF5263D}" dt="2025-10-30T16:57:44.244" v="792" actId="478"/>
          <ac:graphicFrameMkLst>
            <pc:docMk/>
            <pc:sldMk cId="3421075942" sldId="334"/>
            <ac:graphicFrameMk id="2" creationId="{6065DE69-2290-43F3-BCC7-3C702CD85A7D}"/>
          </ac:graphicFrameMkLst>
        </pc:graphicFrameChg>
        <pc:graphicFrameChg chg="add del mod modGraphic">
          <ac:chgData name="María Camila ESCOBAR LOZANO" userId="11136e91ac165df6" providerId="LiveId" clId="{06F3F61C-1908-4F4E-A65E-08EEBBF5263D}" dt="2025-10-30T17:20:27.170" v="807" actId="478"/>
          <ac:graphicFrameMkLst>
            <pc:docMk/>
            <pc:sldMk cId="3421075942" sldId="334"/>
            <ac:graphicFrameMk id="4" creationId="{F1F97C4C-934C-4A2C-B34D-AECA44795C1C}"/>
          </ac:graphicFrameMkLst>
        </pc:graphicFrameChg>
        <pc:picChg chg="add del mod">
          <ac:chgData name="María Camila ESCOBAR LOZANO" userId="11136e91ac165df6" providerId="LiveId" clId="{06F3F61C-1908-4F4E-A65E-08EEBBF5263D}" dt="2025-10-30T17:21:48.044" v="811" actId="478"/>
          <ac:picMkLst>
            <pc:docMk/>
            <pc:sldMk cId="3421075942" sldId="334"/>
            <ac:picMk id="6" creationId="{D627DA72-9B7F-412F-9D84-56236DA28C36}"/>
          </ac:picMkLst>
        </pc:picChg>
        <pc:picChg chg="add mod">
          <ac:chgData name="María Camila ESCOBAR LOZANO" userId="11136e91ac165df6" providerId="LiveId" clId="{06F3F61C-1908-4F4E-A65E-08EEBBF5263D}" dt="2025-10-31T19:17:41.807" v="2305" actId="1582"/>
          <ac:picMkLst>
            <pc:docMk/>
            <pc:sldMk cId="3421075942" sldId="334"/>
            <ac:picMk id="9" creationId="{D49895FC-67FA-4179-82F9-FDB16C7053A1}"/>
          </ac:picMkLst>
        </pc:picChg>
        <pc:picChg chg="add mod">
          <ac:chgData name="María Camila ESCOBAR LOZANO" userId="11136e91ac165df6" providerId="LiveId" clId="{06F3F61C-1908-4F4E-A65E-08EEBBF5263D}" dt="2025-10-31T19:17:49.808" v="2307" actId="1582"/>
          <ac:picMkLst>
            <pc:docMk/>
            <pc:sldMk cId="3421075942" sldId="334"/>
            <ac:picMk id="12" creationId="{CDAC38BF-2C38-433A-B26E-79DB731821EB}"/>
          </ac:picMkLst>
        </pc:picChg>
        <pc:picChg chg="add mod">
          <ac:chgData name="María Camila ESCOBAR LOZANO" userId="11136e91ac165df6" providerId="LiveId" clId="{06F3F61C-1908-4F4E-A65E-08EEBBF5263D}" dt="2025-10-31T19:17:45.258" v="2306" actId="1582"/>
          <ac:picMkLst>
            <pc:docMk/>
            <pc:sldMk cId="3421075942" sldId="334"/>
            <ac:picMk id="14" creationId="{14D7C608-CB94-45C0-A59C-A1D6F7B8C8AB}"/>
          </ac:picMkLst>
        </pc:picChg>
      </pc:sldChg>
      <pc:sldChg chg="addSp delSp modSp add mod">
        <pc:chgData name="María Camila ESCOBAR LOZANO" userId="11136e91ac165df6" providerId="LiveId" clId="{06F3F61C-1908-4F4E-A65E-08EEBBF5263D}" dt="2025-10-31T20:14:54.851" v="2432" actId="14100"/>
        <pc:sldMkLst>
          <pc:docMk/>
          <pc:sldMk cId="2775195159" sldId="335"/>
        </pc:sldMkLst>
        <pc:spChg chg="add mod">
          <ac:chgData name="María Camila ESCOBAR LOZANO" userId="11136e91ac165df6" providerId="LiveId" clId="{06F3F61C-1908-4F4E-A65E-08EEBBF5263D}" dt="2025-10-31T20:14:54.851" v="2432" actId="14100"/>
          <ac:spMkLst>
            <pc:docMk/>
            <pc:sldMk cId="2775195159" sldId="335"/>
            <ac:spMk id="2" creationId="{FDE98483-5144-4F1F-81C8-11375641C300}"/>
          </ac:spMkLst>
        </pc:spChg>
        <pc:spChg chg="mod">
          <ac:chgData name="María Camila ESCOBAR LOZANO" userId="11136e91ac165df6" providerId="LiveId" clId="{06F3F61C-1908-4F4E-A65E-08EEBBF5263D}" dt="2025-10-31T17:32:25.199" v="2243" actId="207"/>
          <ac:spMkLst>
            <pc:docMk/>
            <pc:sldMk cId="2775195159" sldId="335"/>
            <ac:spMk id="3" creationId="{5714B327-E3C4-4AEA-9E24-DD9C5490102A}"/>
          </ac:spMkLst>
        </pc:spChg>
        <pc:spChg chg="add del mod">
          <ac:chgData name="María Camila ESCOBAR LOZANO" userId="11136e91ac165df6" providerId="LiveId" clId="{06F3F61C-1908-4F4E-A65E-08EEBBF5263D}" dt="2025-10-31T19:08:25.438" v="2281" actId="478"/>
          <ac:spMkLst>
            <pc:docMk/>
            <pc:sldMk cId="2775195159" sldId="335"/>
            <ac:spMk id="4" creationId="{D3D68127-5714-4421-BC07-4EECC5D2819F}"/>
          </ac:spMkLst>
        </pc:spChg>
        <pc:spChg chg="add del mod">
          <ac:chgData name="María Camila ESCOBAR LOZANO" userId="11136e91ac165df6" providerId="LiveId" clId="{06F3F61C-1908-4F4E-A65E-08EEBBF5263D}" dt="2025-10-31T17:33:52.676" v="2265" actId="478"/>
          <ac:spMkLst>
            <pc:docMk/>
            <pc:sldMk cId="2775195159" sldId="335"/>
            <ac:spMk id="5" creationId="{01BAF2AC-7D20-4B17-AC37-3C81D7741909}"/>
          </ac:spMkLst>
        </pc:spChg>
        <pc:spChg chg="add mod">
          <ac:chgData name="María Camila ESCOBAR LOZANO" userId="11136e91ac165df6" providerId="LiveId" clId="{06F3F61C-1908-4F4E-A65E-08EEBBF5263D}" dt="2025-10-31T19:08:40.315" v="2284" actId="1076"/>
          <ac:spMkLst>
            <pc:docMk/>
            <pc:sldMk cId="2775195159" sldId="335"/>
            <ac:spMk id="6" creationId="{8A5A8F6B-5805-40C9-AB4C-C20F031B4603}"/>
          </ac:spMkLst>
        </pc:spChg>
        <pc:spChg chg="add mod">
          <ac:chgData name="María Camila ESCOBAR LOZANO" userId="11136e91ac165df6" providerId="LiveId" clId="{06F3F61C-1908-4F4E-A65E-08EEBBF5263D}" dt="2025-10-31T19:48:38.067" v="2421" actId="20577"/>
          <ac:spMkLst>
            <pc:docMk/>
            <pc:sldMk cId="2775195159" sldId="335"/>
            <ac:spMk id="9" creationId="{21F8CFF3-17A8-42C9-9607-80EB2442A7A7}"/>
          </ac:spMkLst>
        </pc:spChg>
      </pc:sldChg>
      <pc:sldChg chg="modSp add del mod">
        <pc:chgData name="María Camila ESCOBAR LOZANO" userId="11136e91ac165df6" providerId="LiveId" clId="{06F3F61C-1908-4F4E-A65E-08EEBBF5263D}" dt="2025-10-31T16:58:52.686" v="1686" actId="2696"/>
        <pc:sldMkLst>
          <pc:docMk/>
          <pc:sldMk cId="646687123" sldId="336"/>
        </pc:sldMkLst>
        <pc:spChg chg="mod">
          <ac:chgData name="María Camila ESCOBAR LOZANO" userId="11136e91ac165df6" providerId="LiveId" clId="{06F3F61C-1908-4F4E-A65E-08EEBBF5263D}" dt="2025-10-30T16:18:07.389" v="451" actId="5793"/>
          <ac:spMkLst>
            <pc:docMk/>
            <pc:sldMk cId="646687123" sldId="336"/>
            <ac:spMk id="3" creationId="{5714B327-E3C4-4AEA-9E24-DD9C5490102A}"/>
          </ac:spMkLst>
        </pc:spChg>
      </pc:sldChg>
      <pc:sldChg chg="addSp modSp add mod ord">
        <pc:chgData name="María Camila ESCOBAR LOZANO" userId="11136e91ac165df6" providerId="LiveId" clId="{06F3F61C-1908-4F4E-A65E-08EEBBF5263D}" dt="2025-11-01T13:17:54.560" v="4477" actId="1076"/>
        <pc:sldMkLst>
          <pc:docMk/>
          <pc:sldMk cId="4106213209" sldId="337"/>
        </pc:sldMkLst>
        <pc:spChg chg="mod">
          <ac:chgData name="María Camila ESCOBAR LOZANO" userId="11136e91ac165df6" providerId="LiveId" clId="{06F3F61C-1908-4F4E-A65E-08EEBBF5263D}" dt="2025-11-01T01:25:17.556" v="3342" actId="1076"/>
          <ac:spMkLst>
            <pc:docMk/>
            <pc:sldMk cId="4106213209" sldId="337"/>
            <ac:spMk id="3" creationId="{5714B327-E3C4-4AEA-9E24-DD9C5490102A}"/>
          </ac:spMkLst>
        </pc:spChg>
        <pc:graphicFrameChg chg="add mod modGraphic">
          <ac:chgData name="María Camila ESCOBAR LOZANO" userId="11136e91ac165df6" providerId="LiveId" clId="{06F3F61C-1908-4F4E-A65E-08EEBBF5263D}" dt="2025-11-01T13:17:54.560" v="4477" actId="1076"/>
          <ac:graphicFrameMkLst>
            <pc:docMk/>
            <pc:sldMk cId="4106213209" sldId="337"/>
            <ac:graphicFrameMk id="2" creationId="{2D2F4BDE-3F40-461E-BEC7-34C94D2A24AC}"/>
          </ac:graphicFrameMkLst>
        </pc:graphicFrameChg>
      </pc:sldChg>
      <pc:sldChg chg="addSp delSp modSp add mod ord">
        <pc:chgData name="María Camila ESCOBAR LOZANO" userId="11136e91ac165df6" providerId="LiveId" clId="{06F3F61C-1908-4F4E-A65E-08EEBBF5263D}" dt="2025-10-30T16:24:42.756" v="508" actId="1076"/>
        <pc:sldMkLst>
          <pc:docMk/>
          <pc:sldMk cId="4253339205" sldId="338"/>
        </pc:sldMkLst>
        <pc:spChg chg="mod">
          <ac:chgData name="María Camila ESCOBAR LOZANO" userId="11136e91ac165df6" providerId="LiveId" clId="{06F3F61C-1908-4F4E-A65E-08EEBBF5263D}" dt="2025-10-30T16:24:40.372" v="507" actId="1076"/>
          <ac:spMkLst>
            <pc:docMk/>
            <pc:sldMk cId="4253339205" sldId="338"/>
            <ac:spMk id="2" creationId="{7CCC1CF5-C717-4D2B-8EC2-B09F40FF3FBB}"/>
          </ac:spMkLst>
        </pc:spChg>
        <pc:picChg chg="add mod">
          <ac:chgData name="María Camila ESCOBAR LOZANO" userId="11136e91ac165df6" providerId="LiveId" clId="{06F3F61C-1908-4F4E-A65E-08EEBBF5263D}" dt="2025-10-30T16:24:42.756" v="508" actId="1076"/>
          <ac:picMkLst>
            <pc:docMk/>
            <pc:sldMk cId="4253339205" sldId="338"/>
            <ac:picMk id="4" creationId="{2D763DA0-3C7D-44B7-8D03-4B606029CC8B}"/>
          </ac:picMkLst>
        </pc:picChg>
        <pc:picChg chg="del">
          <ac:chgData name="María Camila ESCOBAR LOZANO" userId="11136e91ac165df6" providerId="LiveId" clId="{06F3F61C-1908-4F4E-A65E-08EEBBF5263D}" dt="2025-10-30T16:20:42.085" v="490" actId="478"/>
          <ac:picMkLst>
            <pc:docMk/>
            <pc:sldMk cId="4253339205" sldId="338"/>
            <ac:picMk id="7" creationId="{C4C9D14A-AB3F-4EE3-BE38-083856C603CD}"/>
          </ac:picMkLst>
        </pc:picChg>
      </pc:sldChg>
      <pc:sldChg chg="addSp delSp modSp add mod">
        <pc:chgData name="María Camila ESCOBAR LOZANO" userId="11136e91ac165df6" providerId="LiveId" clId="{06F3F61C-1908-4F4E-A65E-08EEBBF5263D}" dt="2025-11-01T13:05:07.822" v="4332" actId="14734"/>
        <pc:sldMkLst>
          <pc:docMk/>
          <pc:sldMk cId="1685476927" sldId="339"/>
        </pc:sldMkLst>
        <pc:spChg chg="del">
          <ac:chgData name="María Camila ESCOBAR LOZANO" userId="11136e91ac165df6" providerId="LiveId" clId="{06F3F61C-1908-4F4E-A65E-08EEBBF5263D}" dt="2025-10-30T16:26:53.619" v="522" actId="478"/>
          <ac:spMkLst>
            <pc:docMk/>
            <pc:sldMk cId="1685476927" sldId="339"/>
            <ac:spMk id="2" creationId="{00A7A925-9CA1-42EF-AAEF-121C1CEF3917}"/>
          </ac:spMkLst>
        </pc:spChg>
        <pc:spChg chg="add mod">
          <ac:chgData name="María Camila ESCOBAR LOZANO" userId="11136e91ac165df6" providerId="LiveId" clId="{06F3F61C-1908-4F4E-A65E-08EEBBF5263D}" dt="2025-10-31T20:19:07.688" v="2434" actId="20577"/>
          <ac:spMkLst>
            <pc:docMk/>
            <pc:sldMk cId="1685476927" sldId="339"/>
            <ac:spMk id="11" creationId="{CDC64982-7A3D-4502-99C1-EC64BCDA2E51}"/>
          </ac:spMkLst>
        </pc:spChg>
        <pc:graphicFrameChg chg="add mod modGraphic">
          <ac:chgData name="María Camila ESCOBAR LOZANO" userId="11136e91ac165df6" providerId="LiveId" clId="{06F3F61C-1908-4F4E-A65E-08EEBBF5263D}" dt="2025-11-01T13:05:07.822" v="4332" actId="14734"/>
          <ac:graphicFrameMkLst>
            <pc:docMk/>
            <pc:sldMk cId="1685476927" sldId="339"/>
            <ac:graphicFrameMk id="12" creationId="{F346EEEA-A882-41A8-8961-90C65BA170B1}"/>
          </ac:graphicFrameMkLst>
        </pc:graphicFrameChg>
        <pc:picChg chg="del">
          <ac:chgData name="María Camila ESCOBAR LOZANO" userId="11136e91ac165df6" providerId="LiveId" clId="{06F3F61C-1908-4F4E-A65E-08EEBBF5263D}" dt="2025-10-30T16:26:51.210" v="519" actId="478"/>
          <ac:picMkLst>
            <pc:docMk/>
            <pc:sldMk cId="1685476927" sldId="339"/>
            <ac:picMk id="3" creationId="{31E92367-0429-4D40-84A8-A4DFAC9FC6AE}"/>
          </ac:picMkLst>
        </pc:picChg>
        <pc:picChg chg="add mod">
          <ac:chgData name="María Camila ESCOBAR LOZANO" userId="11136e91ac165df6" providerId="LiveId" clId="{06F3F61C-1908-4F4E-A65E-08EEBBF5263D}" dt="2025-10-31T19:18:56.477" v="2327" actId="1582"/>
          <ac:picMkLst>
            <pc:docMk/>
            <pc:sldMk cId="1685476927" sldId="339"/>
            <ac:picMk id="3" creationId="{3ABDBC01-49D5-405C-85C2-BF035685788D}"/>
          </ac:picMkLst>
        </pc:picChg>
        <pc:picChg chg="add del mod">
          <ac:chgData name="María Camila ESCOBAR LOZANO" userId="11136e91ac165df6" providerId="LiveId" clId="{06F3F61C-1908-4F4E-A65E-08EEBBF5263D}" dt="2025-10-31T21:00:41.897" v="2694" actId="478"/>
          <ac:picMkLst>
            <pc:docMk/>
            <pc:sldMk cId="1685476927" sldId="339"/>
            <ac:picMk id="5" creationId="{333B5A06-EBD2-4DC6-9111-17D25C428F5A}"/>
          </ac:picMkLst>
        </pc:picChg>
        <pc:picChg chg="add del mod">
          <ac:chgData name="María Camila ESCOBAR LOZANO" userId="11136e91ac165df6" providerId="LiveId" clId="{06F3F61C-1908-4F4E-A65E-08EEBBF5263D}" dt="2025-10-31T21:00:42.292" v="2695" actId="478"/>
          <ac:picMkLst>
            <pc:docMk/>
            <pc:sldMk cId="1685476927" sldId="339"/>
            <ac:picMk id="7" creationId="{12142A7E-E6D1-4B48-85C5-BD191DCB30F0}"/>
          </ac:picMkLst>
        </pc:picChg>
        <pc:picChg chg="del">
          <ac:chgData name="María Camila ESCOBAR LOZANO" userId="11136e91ac165df6" providerId="LiveId" clId="{06F3F61C-1908-4F4E-A65E-08EEBBF5263D}" dt="2025-10-30T16:26:50.423" v="518" actId="478"/>
          <ac:picMkLst>
            <pc:docMk/>
            <pc:sldMk cId="1685476927" sldId="339"/>
            <ac:picMk id="9" creationId="{5A480E42-401E-4ED9-A48E-F1E6FE537614}"/>
          </ac:picMkLst>
        </pc:picChg>
        <pc:picChg chg="del">
          <ac:chgData name="María Camila ESCOBAR LOZANO" userId="11136e91ac165df6" providerId="LiveId" clId="{06F3F61C-1908-4F4E-A65E-08EEBBF5263D}" dt="2025-10-30T16:26:51.699" v="520" actId="478"/>
          <ac:picMkLst>
            <pc:docMk/>
            <pc:sldMk cId="1685476927" sldId="339"/>
            <ac:picMk id="12" creationId="{4F1237B3-492C-43BD-8742-CC04B51046BD}"/>
          </ac:picMkLst>
        </pc:picChg>
        <pc:picChg chg="del">
          <ac:chgData name="María Camila ESCOBAR LOZANO" userId="11136e91ac165df6" providerId="LiveId" clId="{06F3F61C-1908-4F4E-A65E-08EEBBF5263D}" dt="2025-10-30T16:26:52.130" v="521" actId="478"/>
          <ac:picMkLst>
            <pc:docMk/>
            <pc:sldMk cId="1685476927" sldId="339"/>
            <ac:picMk id="14" creationId="{F166A841-F06E-4FE0-A5A9-5020E4DE43A5}"/>
          </ac:picMkLst>
        </pc:picChg>
      </pc:sldChg>
      <pc:sldChg chg="addSp modSp add mod">
        <pc:chgData name="María Camila ESCOBAR LOZANO" userId="11136e91ac165df6" providerId="LiveId" clId="{06F3F61C-1908-4F4E-A65E-08EEBBF5263D}" dt="2025-10-31T19:41:21.208" v="2410" actId="1076"/>
        <pc:sldMkLst>
          <pc:docMk/>
          <pc:sldMk cId="1224974845" sldId="340"/>
        </pc:sldMkLst>
        <pc:spChg chg="mod">
          <ac:chgData name="María Camila ESCOBAR LOZANO" userId="11136e91ac165df6" providerId="LiveId" clId="{06F3F61C-1908-4F4E-A65E-08EEBBF5263D}" dt="2025-10-31T19:19:34.526" v="2339" actId="1076"/>
          <ac:spMkLst>
            <pc:docMk/>
            <pc:sldMk cId="1224974845" sldId="340"/>
            <ac:spMk id="11" creationId="{CDC64982-7A3D-4502-99C1-EC64BCDA2E51}"/>
          </ac:spMkLst>
        </pc:spChg>
        <pc:picChg chg="add mod">
          <ac:chgData name="María Camila ESCOBAR LOZANO" userId="11136e91ac165df6" providerId="LiveId" clId="{06F3F61C-1908-4F4E-A65E-08EEBBF5263D}" dt="2025-10-31T19:40:05.241" v="2389" actId="1582"/>
          <ac:picMkLst>
            <pc:docMk/>
            <pc:sldMk cId="1224974845" sldId="340"/>
            <ac:picMk id="3" creationId="{467F4CB0-5F5C-40DF-BF48-DCD1E792BB62}"/>
          </ac:picMkLst>
        </pc:picChg>
        <pc:picChg chg="add mod">
          <ac:chgData name="María Camila ESCOBAR LOZANO" userId="11136e91ac165df6" providerId="LiveId" clId="{06F3F61C-1908-4F4E-A65E-08EEBBF5263D}" dt="2025-10-31T19:40:10.058" v="2391" actId="208"/>
          <ac:picMkLst>
            <pc:docMk/>
            <pc:sldMk cId="1224974845" sldId="340"/>
            <ac:picMk id="5" creationId="{D5508767-C323-45B9-B860-03CD7D4815A4}"/>
          </ac:picMkLst>
        </pc:picChg>
        <pc:picChg chg="add mod">
          <ac:chgData name="María Camila ESCOBAR LOZANO" userId="11136e91ac165df6" providerId="LiveId" clId="{06F3F61C-1908-4F4E-A65E-08EEBBF5263D}" dt="2025-10-31T19:41:06.904" v="2407" actId="1076"/>
          <ac:picMkLst>
            <pc:docMk/>
            <pc:sldMk cId="1224974845" sldId="340"/>
            <ac:picMk id="7" creationId="{05327764-A4DD-4236-8DC1-7E53D91A0B47}"/>
          </ac:picMkLst>
        </pc:picChg>
        <pc:picChg chg="add mod">
          <ac:chgData name="María Camila ESCOBAR LOZANO" userId="11136e91ac165df6" providerId="LiveId" clId="{06F3F61C-1908-4F4E-A65E-08EEBBF5263D}" dt="2025-10-31T19:40:48.386" v="2404" actId="1582"/>
          <ac:picMkLst>
            <pc:docMk/>
            <pc:sldMk cId="1224974845" sldId="340"/>
            <ac:picMk id="9" creationId="{E58AC372-CDCE-4AA2-B459-21236F07B320}"/>
          </ac:picMkLst>
        </pc:picChg>
        <pc:picChg chg="add mod modCrop">
          <ac:chgData name="María Camila ESCOBAR LOZANO" userId="11136e91ac165df6" providerId="LiveId" clId="{06F3F61C-1908-4F4E-A65E-08EEBBF5263D}" dt="2025-10-31T19:40:15.889" v="2393" actId="208"/>
          <ac:picMkLst>
            <pc:docMk/>
            <pc:sldMk cId="1224974845" sldId="340"/>
            <ac:picMk id="13" creationId="{C9B75CDA-F0E1-414D-A1B3-5A91272837CB}"/>
          </ac:picMkLst>
        </pc:picChg>
        <pc:picChg chg="add mod">
          <ac:chgData name="María Camila ESCOBAR LOZANO" userId="11136e91ac165df6" providerId="LiveId" clId="{06F3F61C-1908-4F4E-A65E-08EEBBF5263D}" dt="2025-10-31T19:41:21.208" v="2410" actId="1076"/>
          <ac:picMkLst>
            <pc:docMk/>
            <pc:sldMk cId="1224974845" sldId="340"/>
            <ac:picMk id="15" creationId="{C6816D15-7943-425D-ADB7-10B1EB7BC9E4}"/>
          </ac:picMkLst>
        </pc:picChg>
      </pc:sldChg>
      <pc:sldChg chg="addSp modSp add mod">
        <pc:chgData name="María Camila ESCOBAR LOZANO" userId="11136e91ac165df6" providerId="LiveId" clId="{06F3F61C-1908-4F4E-A65E-08EEBBF5263D}" dt="2025-11-01T13:07:38.468" v="4345" actId="122"/>
        <pc:sldMkLst>
          <pc:docMk/>
          <pc:sldMk cId="738370228" sldId="341"/>
        </pc:sldMkLst>
        <pc:spChg chg="mod">
          <ac:chgData name="María Camila ESCOBAR LOZANO" userId="11136e91ac165df6" providerId="LiveId" clId="{06F3F61C-1908-4F4E-A65E-08EEBBF5263D}" dt="2025-11-01T00:12:10.631" v="2827" actId="207"/>
          <ac:spMkLst>
            <pc:docMk/>
            <pc:sldMk cId="738370228" sldId="341"/>
            <ac:spMk id="11" creationId="{CDC64982-7A3D-4502-99C1-EC64BCDA2E51}"/>
          </ac:spMkLst>
        </pc:spChg>
        <pc:graphicFrameChg chg="add mod modGraphic">
          <ac:chgData name="María Camila ESCOBAR LOZANO" userId="11136e91ac165df6" providerId="LiveId" clId="{06F3F61C-1908-4F4E-A65E-08EEBBF5263D}" dt="2025-11-01T13:07:38.468" v="4345" actId="122"/>
          <ac:graphicFrameMkLst>
            <pc:docMk/>
            <pc:sldMk cId="738370228" sldId="341"/>
            <ac:graphicFrameMk id="2" creationId="{31AD40FF-4061-4F58-B0BE-6F308711FA45}"/>
          </ac:graphicFrameMkLst>
        </pc:graphicFrameChg>
        <pc:picChg chg="add mod">
          <ac:chgData name="María Camila ESCOBAR LOZANO" userId="11136e91ac165df6" providerId="LiveId" clId="{06F3F61C-1908-4F4E-A65E-08EEBBF5263D}" dt="2025-11-01T00:12:19.703" v="2829" actId="1582"/>
          <ac:picMkLst>
            <pc:docMk/>
            <pc:sldMk cId="738370228" sldId="341"/>
            <ac:picMk id="6" creationId="{79F4C31D-44A9-4238-B2DC-CC3472950A51}"/>
          </ac:picMkLst>
        </pc:picChg>
        <pc:picChg chg="add mod">
          <ac:chgData name="María Camila ESCOBAR LOZANO" userId="11136e91ac165df6" providerId="LiveId" clId="{06F3F61C-1908-4F4E-A65E-08EEBBF5263D}" dt="2025-11-01T13:07:18.314" v="4343" actId="1076"/>
          <ac:picMkLst>
            <pc:docMk/>
            <pc:sldMk cId="738370228" sldId="341"/>
            <ac:picMk id="7" creationId="{6FB817F7-82FE-410A-B94A-BC8ED0F54E55}"/>
          </ac:picMkLst>
        </pc:picChg>
        <pc:picChg chg="add mod">
          <ac:chgData name="María Camila ESCOBAR LOZANO" userId="11136e91ac165df6" providerId="LiveId" clId="{06F3F61C-1908-4F4E-A65E-08EEBBF5263D}" dt="2025-11-01T00:12:28.681" v="2833" actId="1582"/>
          <ac:picMkLst>
            <pc:docMk/>
            <pc:sldMk cId="738370228" sldId="341"/>
            <ac:picMk id="8" creationId="{CE528B2D-636C-474F-B03B-795C3D2BF3A9}"/>
          </ac:picMkLst>
        </pc:picChg>
      </pc:sldChg>
      <pc:sldChg chg="addSp modSp add mod">
        <pc:chgData name="María Camila ESCOBAR LOZANO" userId="11136e91ac165df6" providerId="LiveId" clId="{06F3F61C-1908-4F4E-A65E-08EEBBF5263D}" dt="2025-11-01T13:10:01.430" v="4397" actId="113"/>
        <pc:sldMkLst>
          <pc:docMk/>
          <pc:sldMk cId="1220457095" sldId="342"/>
        </pc:sldMkLst>
        <pc:spChg chg="mod">
          <ac:chgData name="María Camila ESCOBAR LOZANO" userId="11136e91ac165df6" providerId="LiveId" clId="{06F3F61C-1908-4F4E-A65E-08EEBBF5263D}" dt="2025-11-01T00:45:14.003" v="3004" actId="207"/>
          <ac:spMkLst>
            <pc:docMk/>
            <pc:sldMk cId="1220457095" sldId="342"/>
            <ac:spMk id="11" creationId="{CDC64982-7A3D-4502-99C1-EC64BCDA2E51}"/>
          </ac:spMkLst>
        </pc:spChg>
        <pc:graphicFrameChg chg="add mod modGraphic">
          <ac:chgData name="María Camila ESCOBAR LOZANO" userId="11136e91ac165df6" providerId="LiveId" clId="{06F3F61C-1908-4F4E-A65E-08EEBBF5263D}" dt="2025-11-01T13:10:01.430" v="4397" actId="113"/>
          <ac:graphicFrameMkLst>
            <pc:docMk/>
            <pc:sldMk cId="1220457095" sldId="342"/>
            <ac:graphicFrameMk id="2" creationId="{DDA61C38-43ED-47F6-80CB-D689B46B8395}"/>
          </ac:graphicFrameMkLst>
        </pc:graphicFrameChg>
        <pc:graphicFrameChg chg="add mod modGraphic">
          <ac:chgData name="María Camila ESCOBAR LOZANO" userId="11136e91ac165df6" providerId="LiveId" clId="{06F3F61C-1908-4F4E-A65E-08EEBBF5263D}" dt="2025-11-01T00:49:37.103" v="3080" actId="1076"/>
          <ac:graphicFrameMkLst>
            <pc:docMk/>
            <pc:sldMk cId="1220457095" sldId="342"/>
            <ac:graphicFrameMk id="3" creationId="{F2C52E65-BCD6-47D1-8178-849A2B4325B0}"/>
          </ac:graphicFrameMkLst>
        </pc:graphicFrameChg>
        <pc:picChg chg="add mod">
          <ac:chgData name="María Camila ESCOBAR LOZANO" userId="11136e91ac165df6" providerId="LiveId" clId="{06F3F61C-1908-4F4E-A65E-08EEBBF5263D}" dt="2025-11-01T00:49:40.785" v="3082" actId="1076"/>
          <ac:picMkLst>
            <pc:docMk/>
            <pc:sldMk cId="1220457095" sldId="342"/>
            <ac:picMk id="6" creationId="{DE6B6150-2C2A-46E6-8095-55B573583644}"/>
          </ac:picMkLst>
        </pc:picChg>
        <pc:picChg chg="add mod">
          <ac:chgData name="María Camila ESCOBAR LOZANO" userId="11136e91ac165df6" providerId="LiveId" clId="{06F3F61C-1908-4F4E-A65E-08EEBBF5263D}" dt="2025-11-01T00:49:42.984" v="3083" actId="1076"/>
          <ac:picMkLst>
            <pc:docMk/>
            <pc:sldMk cId="1220457095" sldId="342"/>
            <ac:picMk id="7" creationId="{31985EF5-56AC-4AF8-8660-EF17D721436D}"/>
          </ac:picMkLst>
        </pc:picChg>
        <pc:picChg chg="add mod">
          <ac:chgData name="María Camila ESCOBAR LOZANO" userId="11136e91ac165df6" providerId="LiveId" clId="{06F3F61C-1908-4F4E-A65E-08EEBBF5263D}" dt="2025-11-01T00:49:38.901" v="3081" actId="1076"/>
          <ac:picMkLst>
            <pc:docMk/>
            <pc:sldMk cId="1220457095" sldId="342"/>
            <ac:picMk id="8" creationId="{1904A40B-C282-4BCE-B7AD-75FA3CE42578}"/>
          </ac:picMkLst>
        </pc:picChg>
      </pc:sldChg>
      <pc:sldChg chg="addSp delSp modSp add mod">
        <pc:chgData name="María Camila ESCOBAR LOZANO" userId="11136e91ac165df6" providerId="LiveId" clId="{06F3F61C-1908-4F4E-A65E-08EEBBF5263D}" dt="2025-11-01T13:12:30.959" v="4409" actId="14100"/>
        <pc:sldMkLst>
          <pc:docMk/>
          <pc:sldMk cId="1106907814" sldId="343"/>
        </pc:sldMkLst>
        <pc:spChg chg="add del mod">
          <ac:chgData name="María Camila ESCOBAR LOZANO" userId="11136e91ac165df6" providerId="LiveId" clId="{06F3F61C-1908-4F4E-A65E-08EEBBF5263D}" dt="2025-11-01T01:07:45.433" v="3152" actId="478"/>
          <ac:spMkLst>
            <pc:docMk/>
            <pc:sldMk cId="1106907814" sldId="343"/>
            <ac:spMk id="2" creationId="{56DF7BF6-D2DA-4614-B37F-130C6062CC18}"/>
          </ac:spMkLst>
        </pc:spChg>
        <pc:spChg chg="add mod">
          <ac:chgData name="María Camila ESCOBAR LOZANO" userId="11136e91ac165df6" providerId="LiveId" clId="{06F3F61C-1908-4F4E-A65E-08EEBBF5263D}" dt="2025-11-01T00:50:03.265" v="3085" actId="1076"/>
          <ac:spMkLst>
            <pc:docMk/>
            <pc:sldMk cId="1106907814" sldId="343"/>
            <ac:spMk id="5" creationId="{18B9BDAC-BB33-46E2-A4A8-950E9FE67389}"/>
          </ac:spMkLst>
        </pc:spChg>
        <pc:spChg chg="mod">
          <ac:chgData name="María Camila ESCOBAR LOZANO" userId="11136e91ac165df6" providerId="LiveId" clId="{06F3F61C-1908-4F4E-A65E-08EEBBF5263D}" dt="2025-10-30T16:29:35.743" v="655" actId="20577"/>
          <ac:spMkLst>
            <pc:docMk/>
            <pc:sldMk cId="1106907814" sldId="343"/>
            <ac:spMk id="11" creationId="{CDC64982-7A3D-4502-99C1-EC64BCDA2E51}"/>
          </ac:spMkLst>
        </pc:spChg>
        <pc:graphicFrameChg chg="add mod modGraphic">
          <ac:chgData name="María Camila ESCOBAR LOZANO" userId="11136e91ac165df6" providerId="LiveId" clId="{06F3F61C-1908-4F4E-A65E-08EEBBF5263D}" dt="2025-11-01T13:12:30.959" v="4409" actId="14100"/>
          <ac:graphicFrameMkLst>
            <pc:docMk/>
            <pc:sldMk cId="1106907814" sldId="343"/>
            <ac:graphicFrameMk id="3" creationId="{1D151060-2D12-456F-9579-AF2D4ADC77C4}"/>
          </ac:graphicFrameMkLst>
        </pc:graphicFrameChg>
        <pc:picChg chg="add mod">
          <ac:chgData name="María Camila ESCOBAR LOZANO" userId="11136e91ac165df6" providerId="LiveId" clId="{06F3F61C-1908-4F4E-A65E-08EEBBF5263D}" dt="2025-11-01T01:09:56.732" v="3202" actId="1582"/>
          <ac:picMkLst>
            <pc:docMk/>
            <pc:sldMk cId="1106907814" sldId="343"/>
            <ac:picMk id="8" creationId="{309C13F2-6327-4AE6-A744-CDD6132ED872}"/>
          </ac:picMkLst>
        </pc:picChg>
        <pc:picChg chg="add mod">
          <ac:chgData name="María Camila ESCOBAR LOZANO" userId="11136e91ac165df6" providerId="LiveId" clId="{06F3F61C-1908-4F4E-A65E-08EEBBF5263D}" dt="2025-11-01T01:09:52.647" v="3200" actId="1582"/>
          <ac:picMkLst>
            <pc:docMk/>
            <pc:sldMk cId="1106907814" sldId="343"/>
            <ac:picMk id="9" creationId="{0414E321-9945-4A5D-8AB0-8F4AACFD7DDF}"/>
          </ac:picMkLst>
        </pc:picChg>
        <pc:picChg chg="add mod">
          <ac:chgData name="María Camila ESCOBAR LOZANO" userId="11136e91ac165df6" providerId="LiveId" clId="{06F3F61C-1908-4F4E-A65E-08EEBBF5263D}" dt="2025-11-01T01:09:46.311" v="3198" actId="1582"/>
          <ac:picMkLst>
            <pc:docMk/>
            <pc:sldMk cId="1106907814" sldId="343"/>
            <ac:picMk id="12" creationId="{0CD03B93-7262-417F-8391-EDAA52C70AB9}"/>
          </ac:picMkLst>
        </pc:picChg>
      </pc:sldChg>
      <pc:sldChg chg="delSp modSp add del mod">
        <pc:chgData name="María Camila ESCOBAR LOZANO" userId="11136e91ac165df6" providerId="LiveId" clId="{06F3F61C-1908-4F4E-A65E-08EEBBF5263D}" dt="2025-11-01T01:18:16.900" v="3275" actId="2696"/>
        <pc:sldMkLst>
          <pc:docMk/>
          <pc:sldMk cId="340847597" sldId="344"/>
        </pc:sldMkLst>
        <pc:spChg chg="del">
          <ac:chgData name="María Camila ESCOBAR LOZANO" userId="11136e91ac165df6" providerId="LiveId" clId="{06F3F61C-1908-4F4E-A65E-08EEBBF5263D}" dt="2025-10-30T16:31:05.301" v="726" actId="478"/>
          <ac:spMkLst>
            <pc:docMk/>
            <pc:sldMk cId="340847597" sldId="344"/>
            <ac:spMk id="2" creationId="{56DF7BF6-D2DA-4614-B37F-130C6062CC18}"/>
          </ac:spMkLst>
        </pc:spChg>
        <pc:spChg chg="mod">
          <ac:chgData name="María Camila ESCOBAR LOZANO" userId="11136e91ac165df6" providerId="LiveId" clId="{06F3F61C-1908-4F4E-A65E-08EEBBF5263D}" dt="2025-10-31T19:42:13.571" v="2411" actId="1076"/>
          <ac:spMkLst>
            <pc:docMk/>
            <pc:sldMk cId="340847597" sldId="344"/>
            <ac:spMk id="5" creationId="{18B9BDAC-BB33-46E2-A4A8-950E9FE67389}"/>
          </ac:spMkLst>
        </pc:spChg>
      </pc:sldChg>
      <pc:sldChg chg="modSp add del mod">
        <pc:chgData name="María Camila ESCOBAR LOZANO" userId="11136e91ac165df6" providerId="LiveId" clId="{06F3F61C-1908-4F4E-A65E-08EEBBF5263D}" dt="2025-10-31T20:51:30.753" v="2581" actId="2696"/>
        <pc:sldMkLst>
          <pc:docMk/>
          <pc:sldMk cId="271528365" sldId="345"/>
        </pc:sldMkLst>
        <pc:spChg chg="mod">
          <ac:chgData name="María Camila ESCOBAR LOZANO" userId="11136e91ac165df6" providerId="LiveId" clId="{06F3F61C-1908-4F4E-A65E-08EEBBF5263D}" dt="2025-10-30T16:31:55.774" v="790" actId="20577"/>
          <ac:spMkLst>
            <pc:docMk/>
            <pc:sldMk cId="271528365" sldId="345"/>
            <ac:spMk id="3" creationId="{5714B327-E3C4-4AEA-9E24-DD9C5490102A}"/>
          </ac:spMkLst>
        </pc:spChg>
      </pc:sldChg>
      <pc:sldChg chg="addSp delSp modSp add del mod">
        <pc:chgData name="María Camila ESCOBAR LOZANO" userId="11136e91ac165df6" providerId="LiveId" clId="{06F3F61C-1908-4F4E-A65E-08EEBBF5263D}" dt="2025-10-31T20:35:54.199" v="2435" actId="2696"/>
        <pc:sldMkLst>
          <pc:docMk/>
          <pc:sldMk cId="2209688255" sldId="346"/>
        </pc:sldMkLst>
        <pc:spChg chg="del">
          <ac:chgData name="María Camila ESCOBAR LOZANO" userId="11136e91ac165df6" providerId="LiveId" clId="{06F3F61C-1908-4F4E-A65E-08EEBBF5263D}" dt="2025-10-30T22:14:25.249" v="1364" actId="478"/>
          <ac:spMkLst>
            <pc:docMk/>
            <pc:sldMk cId="2209688255" sldId="346"/>
            <ac:spMk id="3" creationId="{5714B327-E3C4-4AEA-9E24-DD9C5490102A}"/>
          </ac:spMkLst>
        </pc:spChg>
        <pc:spChg chg="add del mod">
          <ac:chgData name="María Camila ESCOBAR LOZANO" userId="11136e91ac165df6" providerId="LiveId" clId="{06F3F61C-1908-4F4E-A65E-08EEBBF5263D}" dt="2025-10-30T22:15:37.200" v="1373" actId="478"/>
          <ac:spMkLst>
            <pc:docMk/>
            <pc:sldMk cId="2209688255" sldId="346"/>
            <ac:spMk id="4" creationId="{B1A132C7-DA18-4167-BEC7-DA6211BD796D}"/>
          </ac:spMkLst>
        </pc:spChg>
        <pc:spChg chg="del mod">
          <ac:chgData name="María Camila ESCOBAR LOZANO" userId="11136e91ac165df6" providerId="LiveId" clId="{06F3F61C-1908-4F4E-A65E-08EEBBF5263D}" dt="2025-10-30T22:07:34.337" v="1120" actId="478"/>
          <ac:spMkLst>
            <pc:docMk/>
            <pc:sldMk cId="2209688255" sldId="346"/>
            <ac:spMk id="7" creationId="{33DDB0E0-3B90-43CF-AF1D-0D02B1446056}"/>
          </ac:spMkLst>
        </pc:spChg>
        <pc:spChg chg="add del mod">
          <ac:chgData name="María Camila ESCOBAR LOZANO" userId="11136e91ac165df6" providerId="LiveId" clId="{06F3F61C-1908-4F4E-A65E-08EEBBF5263D}" dt="2025-10-30T22:15:38.994" v="1374" actId="478"/>
          <ac:spMkLst>
            <pc:docMk/>
            <pc:sldMk cId="2209688255" sldId="346"/>
            <ac:spMk id="11" creationId="{A77CB085-801D-4E80-BAD5-CF8F7C2E1340}"/>
          </ac:spMkLst>
        </pc:spChg>
        <pc:graphicFrameChg chg="add mod modGraphic">
          <ac:chgData name="María Camila ESCOBAR LOZANO" userId="11136e91ac165df6" providerId="LiveId" clId="{06F3F61C-1908-4F4E-A65E-08EEBBF5263D}" dt="2025-10-31T16:41:59.597" v="1602" actId="20577"/>
          <ac:graphicFrameMkLst>
            <pc:docMk/>
            <pc:sldMk cId="2209688255" sldId="346"/>
            <ac:graphicFrameMk id="2" creationId="{3F44684A-4740-4814-9C3A-CF492BA0E33A}"/>
          </ac:graphicFrameMkLst>
        </pc:graphicFrameChg>
        <pc:graphicFrameChg chg="add mod modGraphic">
          <ac:chgData name="María Camila ESCOBAR LOZANO" userId="11136e91ac165df6" providerId="LiveId" clId="{06F3F61C-1908-4F4E-A65E-08EEBBF5263D}" dt="2025-10-31T16:41:26.791" v="1600" actId="2711"/>
          <ac:graphicFrameMkLst>
            <pc:docMk/>
            <pc:sldMk cId="2209688255" sldId="346"/>
            <ac:graphicFrameMk id="5" creationId="{9C61B9C2-C168-47B5-82D4-978A51889CE3}"/>
          </ac:graphicFrameMkLst>
        </pc:graphicFrameChg>
        <pc:picChg chg="del">
          <ac:chgData name="María Camila ESCOBAR LOZANO" userId="11136e91ac165df6" providerId="LiveId" clId="{06F3F61C-1908-4F4E-A65E-08EEBBF5263D}" dt="2025-10-30T22:07:27.824" v="1116" actId="478"/>
          <ac:picMkLst>
            <pc:docMk/>
            <pc:sldMk cId="2209688255" sldId="346"/>
            <ac:picMk id="9" creationId="{D49895FC-67FA-4179-82F9-FDB16C7053A1}"/>
          </ac:picMkLst>
        </pc:picChg>
        <pc:picChg chg="del">
          <ac:chgData name="María Camila ESCOBAR LOZANO" userId="11136e91ac165df6" providerId="LiveId" clId="{06F3F61C-1908-4F4E-A65E-08EEBBF5263D}" dt="2025-10-30T22:07:30.487" v="1118" actId="478"/>
          <ac:picMkLst>
            <pc:docMk/>
            <pc:sldMk cId="2209688255" sldId="346"/>
            <ac:picMk id="12" creationId="{CDAC38BF-2C38-433A-B26E-79DB731821EB}"/>
          </ac:picMkLst>
        </pc:picChg>
        <pc:picChg chg="del">
          <ac:chgData name="María Camila ESCOBAR LOZANO" userId="11136e91ac165df6" providerId="LiveId" clId="{06F3F61C-1908-4F4E-A65E-08EEBBF5263D}" dt="2025-10-30T22:07:29.066" v="1117" actId="478"/>
          <ac:picMkLst>
            <pc:docMk/>
            <pc:sldMk cId="2209688255" sldId="346"/>
            <ac:picMk id="14" creationId="{14D7C608-CB94-45C0-A59C-A1D6F7B8C8AB}"/>
          </ac:picMkLst>
        </pc:picChg>
      </pc:sldChg>
      <pc:sldChg chg="addSp delSp modSp add mod">
        <pc:chgData name="María Camila ESCOBAR LOZANO" userId="11136e91ac165df6" providerId="LiveId" clId="{06F3F61C-1908-4F4E-A65E-08EEBBF5263D}" dt="2025-10-31T20:50:53.246" v="2579" actId="403"/>
        <pc:sldMkLst>
          <pc:docMk/>
          <pc:sldMk cId="1899316168" sldId="347"/>
        </pc:sldMkLst>
        <pc:spChg chg="del mod">
          <ac:chgData name="María Camila ESCOBAR LOZANO" userId="11136e91ac165df6" providerId="LiveId" clId="{06F3F61C-1908-4F4E-A65E-08EEBBF5263D}" dt="2025-10-31T16:51:19.957" v="1606" actId="478"/>
          <ac:spMkLst>
            <pc:docMk/>
            <pc:sldMk cId="1899316168" sldId="347"/>
            <ac:spMk id="3" creationId="{5714B327-E3C4-4AEA-9E24-DD9C5490102A}"/>
          </ac:spMkLst>
        </pc:spChg>
        <pc:spChg chg="add del">
          <ac:chgData name="María Camila ESCOBAR LOZANO" userId="11136e91ac165df6" providerId="LiveId" clId="{06F3F61C-1908-4F4E-A65E-08EEBBF5263D}" dt="2025-10-31T20:49:15.653" v="2553"/>
          <ac:spMkLst>
            <pc:docMk/>
            <pc:sldMk cId="1899316168" sldId="347"/>
            <ac:spMk id="4" creationId="{BB6BBFEA-D5D1-4802-BC96-DC49CE0DD8C5}"/>
          </ac:spMkLst>
        </pc:spChg>
        <pc:spChg chg="add mod">
          <ac:chgData name="María Camila ESCOBAR LOZANO" userId="11136e91ac165df6" providerId="LiveId" clId="{06F3F61C-1908-4F4E-A65E-08EEBBF5263D}" dt="2025-10-31T16:51:50.447" v="1614" actId="207"/>
          <ac:spMkLst>
            <pc:docMk/>
            <pc:sldMk cId="1899316168" sldId="347"/>
            <ac:spMk id="6" creationId="{5B1698A5-027D-41DD-8FE3-6A84EA7BC278}"/>
          </ac:spMkLst>
        </pc:spChg>
        <pc:spChg chg="add del mod">
          <ac:chgData name="María Camila ESCOBAR LOZANO" userId="11136e91ac165df6" providerId="LiveId" clId="{06F3F61C-1908-4F4E-A65E-08EEBBF5263D}" dt="2025-10-31T20:49:02.493" v="2550" actId="478"/>
          <ac:spMkLst>
            <pc:docMk/>
            <pc:sldMk cId="1899316168" sldId="347"/>
            <ac:spMk id="9" creationId="{D2395C0B-F917-4CA2-857D-8211E5E64E24}"/>
          </ac:spMkLst>
        </pc:spChg>
        <pc:spChg chg="add mod">
          <ac:chgData name="María Camila ESCOBAR LOZANO" userId="11136e91ac165df6" providerId="LiveId" clId="{06F3F61C-1908-4F4E-A65E-08EEBBF5263D}" dt="2025-10-31T20:50:49.016" v="2578" actId="403"/>
          <ac:spMkLst>
            <pc:docMk/>
            <pc:sldMk cId="1899316168" sldId="347"/>
            <ac:spMk id="11" creationId="{E5E163ED-3FC6-4CE1-9F5E-F737175A31D1}"/>
          </ac:spMkLst>
        </pc:spChg>
        <pc:spChg chg="add mod">
          <ac:chgData name="María Camila ESCOBAR LOZANO" userId="11136e91ac165df6" providerId="LiveId" clId="{06F3F61C-1908-4F4E-A65E-08EEBBF5263D}" dt="2025-10-31T20:50:53.246" v="2579" actId="403"/>
          <ac:spMkLst>
            <pc:docMk/>
            <pc:sldMk cId="1899316168" sldId="347"/>
            <ac:spMk id="13" creationId="{D6E572A4-DEF6-41A3-B51B-CD162FFF9737}"/>
          </ac:spMkLst>
        </pc:spChg>
        <pc:graphicFrameChg chg="add del mod modGraphic">
          <ac:chgData name="María Camila ESCOBAR LOZANO" userId="11136e91ac165df6" providerId="LiveId" clId="{06F3F61C-1908-4F4E-A65E-08EEBBF5263D}" dt="2025-10-31T20:49:07.019" v="2551" actId="478"/>
          <ac:graphicFrameMkLst>
            <pc:docMk/>
            <pc:sldMk cId="1899316168" sldId="347"/>
            <ac:graphicFrameMk id="8" creationId="{ACCDA20E-43C7-47DB-8E12-DF0001D68940}"/>
          </ac:graphicFrameMkLst>
        </pc:graphicFrameChg>
        <pc:picChg chg="add mod">
          <ac:chgData name="María Camila ESCOBAR LOZANO" userId="11136e91ac165df6" providerId="LiveId" clId="{06F3F61C-1908-4F4E-A65E-08EEBBF5263D}" dt="2025-10-31T20:49:33.272" v="2561" actId="1076"/>
          <ac:picMkLst>
            <pc:docMk/>
            <pc:sldMk cId="1899316168" sldId="347"/>
            <ac:picMk id="5" creationId="{B7E5710E-A437-4F0F-8E06-A8F86B360F15}"/>
          </ac:picMkLst>
        </pc:picChg>
        <pc:picChg chg="add mod">
          <ac:chgData name="María Camila ESCOBAR LOZANO" userId="11136e91ac165df6" providerId="LiveId" clId="{06F3F61C-1908-4F4E-A65E-08EEBBF5263D}" dt="2025-10-31T20:49:35.328" v="2562" actId="1076"/>
          <ac:picMkLst>
            <pc:docMk/>
            <pc:sldMk cId="1899316168" sldId="347"/>
            <ac:picMk id="7" creationId="{0B192787-F60C-455C-AD04-5B684AEA7233}"/>
          </ac:picMkLst>
        </pc:picChg>
      </pc:sldChg>
      <pc:sldChg chg="addSp delSp modSp add mod">
        <pc:chgData name="María Camila ESCOBAR LOZANO" userId="11136e91ac165df6" providerId="LiveId" clId="{06F3F61C-1908-4F4E-A65E-08EEBBF5263D}" dt="2025-10-31T16:58:37.411" v="1685" actId="1076"/>
        <pc:sldMkLst>
          <pc:docMk/>
          <pc:sldMk cId="2686711852" sldId="348"/>
        </pc:sldMkLst>
        <pc:spChg chg="mod">
          <ac:chgData name="María Camila ESCOBAR LOZANO" userId="11136e91ac165df6" providerId="LiveId" clId="{06F3F61C-1908-4F4E-A65E-08EEBBF5263D}" dt="2025-10-31T16:56:21.952" v="1646" actId="207"/>
          <ac:spMkLst>
            <pc:docMk/>
            <pc:sldMk cId="2686711852" sldId="348"/>
            <ac:spMk id="6" creationId="{5B1698A5-027D-41DD-8FE3-6A84EA7BC278}"/>
          </ac:spMkLst>
        </pc:spChg>
        <pc:spChg chg="del">
          <ac:chgData name="María Camila ESCOBAR LOZANO" userId="11136e91ac165df6" providerId="LiveId" clId="{06F3F61C-1908-4F4E-A65E-08EEBBF5263D}" dt="2025-10-31T16:56:04.066" v="1642" actId="478"/>
          <ac:spMkLst>
            <pc:docMk/>
            <pc:sldMk cId="2686711852" sldId="348"/>
            <ac:spMk id="9" creationId="{D2395C0B-F917-4CA2-857D-8211E5E64E24}"/>
          </ac:spMkLst>
        </pc:spChg>
        <pc:spChg chg="add mod">
          <ac:chgData name="María Camila ESCOBAR LOZANO" userId="11136e91ac165df6" providerId="LiveId" clId="{06F3F61C-1908-4F4E-A65E-08EEBBF5263D}" dt="2025-10-31T16:58:13.376" v="1676" actId="12"/>
          <ac:spMkLst>
            <pc:docMk/>
            <pc:sldMk cId="2686711852" sldId="348"/>
            <ac:spMk id="12" creationId="{F5075383-F7AA-4E7C-B3D9-C8A2539718C8}"/>
          </ac:spMkLst>
        </pc:spChg>
        <pc:graphicFrameChg chg="del">
          <ac:chgData name="María Camila ESCOBAR LOZANO" userId="11136e91ac165df6" providerId="LiveId" clId="{06F3F61C-1908-4F4E-A65E-08EEBBF5263D}" dt="2025-10-31T16:56:01.767" v="1641" actId="478"/>
          <ac:graphicFrameMkLst>
            <pc:docMk/>
            <pc:sldMk cId="2686711852" sldId="348"/>
            <ac:graphicFrameMk id="8" creationId="{ACCDA20E-43C7-47DB-8E12-DF0001D68940}"/>
          </ac:graphicFrameMkLst>
        </pc:graphicFrameChg>
        <pc:graphicFrameChg chg="add mod modGraphic">
          <ac:chgData name="María Camila ESCOBAR LOZANO" userId="11136e91ac165df6" providerId="LiveId" clId="{06F3F61C-1908-4F4E-A65E-08EEBBF5263D}" dt="2025-10-31T16:58:37.411" v="1685" actId="1076"/>
          <ac:graphicFrameMkLst>
            <pc:docMk/>
            <pc:sldMk cId="2686711852" sldId="348"/>
            <ac:graphicFrameMk id="11" creationId="{E9D3D167-60E8-4531-82EF-75B461DCE226}"/>
          </ac:graphicFrameMkLst>
        </pc:graphicFrameChg>
        <pc:picChg chg="del">
          <ac:chgData name="María Camila ESCOBAR LOZANO" userId="11136e91ac165df6" providerId="LiveId" clId="{06F3F61C-1908-4F4E-A65E-08EEBBF5263D}" dt="2025-10-31T16:55:59.510" v="1640" actId="478"/>
          <ac:picMkLst>
            <pc:docMk/>
            <pc:sldMk cId="2686711852" sldId="348"/>
            <ac:picMk id="7" creationId="{0B192787-F60C-455C-AD04-5B684AEA7233}"/>
          </ac:picMkLst>
        </pc:picChg>
      </pc:sldChg>
      <pc:sldChg chg="addSp delSp modSp add mod ord">
        <pc:chgData name="María Camila ESCOBAR LOZANO" userId="11136e91ac165df6" providerId="LiveId" clId="{06F3F61C-1908-4F4E-A65E-08EEBBF5263D}" dt="2025-11-01T01:24:49.899" v="3338" actId="14100"/>
        <pc:sldMkLst>
          <pc:docMk/>
          <pc:sldMk cId="3087290177" sldId="349"/>
        </pc:sldMkLst>
        <pc:spChg chg="add del mod">
          <ac:chgData name="María Camila ESCOBAR LOZANO" userId="11136e91ac165df6" providerId="LiveId" clId="{06F3F61C-1908-4F4E-A65E-08EEBBF5263D}" dt="2025-10-31T17:07:36.169" v="2049"/>
          <ac:spMkLst>
            <pc:docMk/>
            <pc:sldMk cId="3087290177" sldId="349"/>
            <ac:spMk id="3" creationId="{12446A6B-C58F-4D3B-8116-B85132B45FCA}"/>
          </ac:spMkLst>
        </pc:spChg>
        <pc:spChg chg="add del mod">
          <ac:chgData name="María Camila ESCOBAR LOZANO" userId="11136e91ac165df6" providerId="LiveId" clId="{06F3F61C-1908-4F4E-A65E-08EEBBF5263D}" dt="2025-10-31T17:08:35.464" v="2052"/>
          <ac:spMkLst>
            <pc:docMk/>
            <pc:sldMk cId="3087290177" sldId="349"/>
            <ac:spMk id="4" creationId="{0BF90912-D553-486C-BE16-439FE43F08D2}"/>
          </ac:spMkLst>
        </pc:spChg>
        <pc:spChg chg="add del mod">
          <ac:chgData name="María Camila ESCOBAR LOZANO" userId="11136e91ac165df6" providerId="LiveId" clId="{06F3F61C-1908-4F4E-A65E-08EEBBF5263D}" dt="2025-10-31T17:08:39.965" v="2055"/>
          <ac:spMkLst>
            <pc:docMk/>
            <pc:sldMk cId="3087290177" sldId="349"/>
            <ac:spMk id="6" creationId="{5EB9D4A0-B726-4787-BF79-0E8958C3A39A}"/>
          </ac:spMkLst>
        </pc:spChg>
        <pc:spChg chg="add mod">
          <ac:chgData name="María Camila ESCOBAR LOZANO" userId="11136e91ac165df6" providerId="LiveId" clId="{06F3F61C-1908-4F4E-A65E-08EEBBF5263D}" dt="2025-10-31T17:09:40.885" v="2096" actId="113"/>
          <ac:spMkLst>
            <pc:docMk/>
            <pc:sldMk cId="3087290177" sldId="349"/>
            <ac:spMk id="7" creationId="{2C9AE1A9-20E6-4578-8153-146A021B0941}"/>
          </ac:spMkLst>
        </pc:spChg>
        <pc:spChg chg="add del mod">
          <ac:chgData name="María Camila ESCOBAR LOZANO" userId="11136e91ac165df6" providerId="LiveId" clId="{06F3F61C-1908-4F4E-A65E-08EEBBF5263D}" dt="2025-10-31T17:28:36.287" v="2203" actId="478"/>
          <ac:spMkLst>
            <pc:docMk/>
            <pc:sldMk cId="3087290177" sldId="349"/>
            <ac:spMk id="14" creationId="{409A1D57-847B-4923-9BAC-6E7BB9F18C5B}"/>
          </ac:spMkLst>
        </pc:spChg>
        <pc:spChg chg="add del mod">
          <ac:chgData name="María Camila ESCOBAR LOZANO" userId="11136e91ac165df6" providerId="LiveId" clId="{06F3F61C-1908-4F4E-A65E-08EEBBF5263D}" dt="2025-10-31T17:29:39.748" v="2207" actId="478"/>
          <ac:spMkLst>
            <pc:docMk/>
            <pc:sldMk cId="3087290177" sldId="349"/>
            <ac:spMk id="16" creationId="{4510615D-D0C8-4E06-802C-72F6B0ECBC36}"/>
          </ac:spMkLst>
        </pc:spChg>
        <pc:graphicFrameChg chg="del">
          <ac:chgData name="María Camila ESCOBAR LOZANO" userId="11136e91ac165df6" providerId="LiveId" clId="{06F3F61C-1908-4F4E-A65E-08EEBBF5263D}" dt="2025-10-31T17:02:11.835" v="1688" actId="478"/>
          <ac:graphicFrameMkLst>
            <pc:docMk/>
            <pc:sldMk cId="3087290177" sldId="349"/>
            <ac:graphicFrameMk id="2" creationId="{3F44684A-4740-4814-9C3A-CF492BA0E33A}"/>
          </ac:graphicFrameMkLst>
        </pc:graphicFrameChg>
        <pc:graphicFrameChg chg="del">
          <ac:chgData name="María Camila ESCOBAR LOZANO" userId="11136e91ac165df6" providerId="LiveId" clId="{06F3F61C-1908-4F4E-A65E-08EEBBF5263D}" dt="2025-10-31T17:02:14.046" v="1689" actId="478"/>
          <ac:graphicFrameMkLst>
            <pc:docMk/>
            <pc:sldMk cId="3087290177" sldId="349"/>
            <ac:graphicFrameMk id="5" creationId="{9C61B9C2-C168-47B5-82D4-978A51889CE3}"/>
          </ac:graphicFrameMkLst>
        </pc:graphicFrameChg>
        <pc:graphicFrameChg chg="add del mod modGraphic">
          <ac:chgData name="María Camila ESCOBAR LOZANO" userId="11136e91ac165df6" providerId="LiveId" clId="{06F3F61C-1908-4F4E-A65E-08EEBBF5263D}" dt="2025-10-31T17:25:06.506" v="2158" actId="478"/>
          <ac:graphicFrameMkLst>
            <pc:docMk/>
            <pc:sldMk cId="3087290177" sldId="349"/>
            <ac:graphicFrameMk id="8" creationId="{76597CE0-514B-4B6E-B8CD-AD2975AC8DD5}"/>
          </ac:graphicFrameMkLst>
        </pc:graphicFrameChg>
        <pc:graphicFrameChg chg="add del mod modGraphic">
          <ac:chgData name="María Camila ESCOBAR LOZANO" userId="11136e91ac165df6" providerId="LiveId" clId="{06F3F61C-1908-4F4E-A65E-08EEBBF5263D}" dt="2025-11-01T01:22:52.824" v="3311" actId="478"/>
          <ac:graphicFrameMkLst>
            <pc:docMk/>
            <pc:sldMk cId="3087290177" sldId="349"/>
            <ac:graphicFrameMk id="9" creationId="{5751182E-8BE1-47D7-B583-A89BB55E7D48}"/>
          </ac:graphicFrameMkLst>
        </pc:graphicFrameChg>
        <pc:graphicFrameChg chg="add mod modGraphic">
          <ac:chgData name="María Camila ESCOBAR LOZANO" userId="11136e91ac165df6" providerId="LiveId" clId="{06F3F61C-1908-4F4E-A65E-08EEBBF5263D}" dt="2025-11-01T01:24:38.045" v="3333" actId="1076"/>
          <ac:graphicFrameMkLst>
            <pc:docMk/>
            <pc:sldMk cId="3087290177" sldId="349"/>
            <ac:graphicFrameMk id="11" creationId="{CA6637D0-CC6B-4932-9C97-7F93AB17453C}"/>
          </ac:graphicFrameMkLst>
        </pc:graphicFrameChg>
        <pc:graphicFrameChg chg="add mod modGraphic">
          <ac:chgData name="María Camila ESCOBAR LOZANO" userId="11136e91ac165df6" providerId="LiveId" clId="{06F3F61C-1908-4F4E-A65E-08EEBBF5263D}" dt="2025-11-01T01:24:49.899" v="3338" actId="14100"/>
          <ac:graphicFrameMkLst>
            <pc:docMk/>
            <pc:sldMk cId="3087290177" sldId="349"/>
            <ac:graphicFrameMk id="15" creationId="{47B2EC57-17E0-4BE5-BD46-3665943132E6}"/>
          </ac:graphicFrameMkLst>
        </pc:graphicFrameChg>
      </pc:sldChg>
      <pc:sldChg chg="delSp add del mod">
        <pc:chgData name="María Camila ESCOBAR LOZANO" userId="11136e91ac165df6" providerId="LiveId" clId="{06F3F61C-1908-4F4E-A65E-08EEBBF5263D}" dt="2025-10-31T19:50:31.798" v="2422" actId="2696"/>
        <pc:sldMkLst>
          <pc:docMk/>
          <pc:sldMk cId="1723158938" sldId="350"/>
        </pc:sldMkLst>
        <pc:picChg chg="del">
          <ac:chgData name="María Camila ESCOBAR LOZANO" userId="11136e91ac165df6" providerId="LiveId" clId="{06F3F61C-1908-4F4E-A65E-08EEBBF5263D}" dt="2025-10-31T19:19:14.912" v="2334" actId="478"/>
          <ac:picMkLst>
            <pc:docMk/>
            <pc:sldMk cId="1723158938" sldId="350"/>
            <ac:picMk id="3" creationId="{3ABDBC01-49D5-405C-85C2-BF035685788D}"/>
          </ac:picMkLst>
        </pc:picChg>
        <pc:picChg chg="del">
          <ac:chgData name="María Camila ESCOBAR LOZANO" userId="11136e91ac165df6" providerId="LiveId" clId="{06F3F61C-1908-4F4E-A65E-08EEBBF5263D}" dt="2025-10-31T19:19:15.333" v="2335" actId="478"/>
          <ac:picMkLst>
            <pc:docMk/>
            <pc:sldMk cId="1723158938" sldId="350"/>
            <ac:picMk id="5" creationId="{333B5A06-EBD2-4DC6-9111-17D25C428F5A}"/>
          </ac:picMkLst>
        </pc:picChg>
        <pc:picChg chg="del">
          <ac:chgData name="María Camila ESCOBAR LOZANO" userId="11136e91ac165df6" providerId="LiveId" clId="{06F3F61C-1908-4F4E-A65E-08EEBBF5263D}" dt="2025-10-31T19:19:15.730" v="2336" actId="478"/>
          <ac:picMkLst>
            <pc:docMk/>
            <pc:sldMk cId="1723158938" sldId="350"/>
            <ac:picMk id="7" creationId="{12142A7E-E6D1-4B48-85C5-BD191DCB30F0}"/>
          </ac:picMkLst>
        </pc:picChg>
      </pc:sldChg>
      <pc:sldChg chg="addSp delSp modSp add mod">
        <pc:chgData name="María Camila ESCOBAR LOZANO" userId="11136e91ac165df6" providerId="LiveId" clId="{06F3F61C-1908-4F4E-A65E-08EEBBF5263D}" dt="2025-10-31T20:51:00.247" v="2580" actId="1076"/>
        <pc:sldMkLst>
          <pc:docMk/>
          <pc:sldMk cId="3539733271" sldId="350"/>
        </pc:sldMkLst>
        <pc:graphicFrameChg chg="del">
          <ac:chgData name="María Camila ESCOBAR LOZANO" userId="11136e91ac165df6" providerId="LiveId" clId="{06F3F61C-1908-4F4E-A65E-08EEBBF5263D}" dt="2025-10-31T20:48:50.213" v="2548" actId="478"/>
          <ac:graphicFrameMkLst>
            <pc:docMk/>
            <pc:sldMk cId="3539733271" sldId="350"/>
            <ac:graphicFrameMk id="8" creationId="{ACCDA20E-43C7-47DB-8E12-DF0001D68940}"/>
          </ac:graphicFrameMkLst>
        </pc:graphicFrameChg>
        <pc:graphicFrameChg chg="add mod">
          <ac:chgData name="María Camila ESCOBAR LOZANO" userId="11136e91ac165df6" providerId="LiveId" clId="{06F3F61C-1908-4F4E-A65E-08EEBBF5263D}" dt="2025-10-31T20:51:00.247" v="2580" actId="1076"/>
          <ac:graphicFrameMkLst>
            <pc:docMk/>
            <pc:sldMk cId="3539733271" sldId="350"/>
            <ac:graphicFrameMk id="11" creationId="{B24D3E1D-6D2F-4E83-8B4B-02F49A42C402}"/>
          </ac:graphicFrameMkLst>
        </pc:graphicFrameChg>
        <pc:picChg chg="del">
          <ac:chgData name="María Camila ESCOBAR LOZANO" userId="11136e91ac165df6" providerId="LiveId" clId="{06F3F61C-1908-4F4E-A65E-08EEBBF5263D}" dt="2025-10-31T20:48:48.325" v="2547" actId="478"/>
          <ac:picMkLst>
            <pc:docMk/>
            <pc:sldMk cId="3539733271" sldId="350"/>
            <ac:picMk id="7" creationId="{0B192787-F60C-455C-AD04-5B684AEA7233}"/>
          </ac:picMkLst>
        </pc:picChg>
      </pc:sldChg>
      <pc:sldChg chg="addSp delSp modSp add del mod">
        <pc:chgData name="María Camila ESCOBAR LOZANO" userId="11136e91ac165df6" providerId="LiveId" clId="{06F3F61C-1908-4F4E-A65E-08EEBBF5263D}" dt="2025-11-01T12:59:37.699" v="4250" actId="2696"/>
        <pc:sldMkLst>
          <pc:docMk/>
          <pc:sldMk cId="1677091056" sldId="351"/>
        </pc:sldMkLst>
        <pc:spChg chg="mod">
          <ac:chgData name="María Camila ESCOBAR LOZANO" userId="11136e91ac165df6" providerId="LiveId" clId="{06F3F61C-1908-4F4E-A65E-08EEBBF5263D}" dt="2025-10-31T20:54:10.146" v="2642" actId="20577"/>
          <ac:spMkLst>
            <pc:docMk/>
            <pc:sldMk cId="1677091056" sldId="351"/>
            <ac:spMk id="5" creationId="{7922B088-BF2B-4730-AC10-865D0A9A4B9C}"/>
          </ac:spMkLst>
        </pc:spChg>
        <pc:graphicFrameChg chg="del">
          <ac:chgData name="María Camila ESCOBAR LOZANO" userId="11136e91ac165df6" providerId="LiveId" clId="{06F3F61C-1908-4F4E-A65E-08EEBBF5263D}" dt="2025-10-31T20:54:12.372" v="2643" actId="478"/>
          <ac:graphicFrameMkLst>
            <pc:docMk/>
            <pc:sldMk cId="1677091056" sldId="351"/>
            <ac:graphicFrameMk id="6" creationId="{FF0FE265-7A53-4644-9FE6-6B7D51C449DA}"/>
          </ac:graphicFrameMkLst>
        </pc:graphicFrameChg>
        <pc:graphicFrameChg chg="add mod">
          <ac:chgData name="María Camila ESCOBAR LOZANO" userId="11136e91ac165df6" providerId="LiveId" clId="{06F3F61C-1908-4F4E-A65E-08EEBBF5263D}" dt="2025-10-31T20:55:46.199" v="2656" actId="14100"/>
          <ac:graphicFrameMkLst>
            <pc:docMk/>
            <pc:sldMk cId="1677091056" sldId="351"/>
            <ac:graphicFrameMk id="7" creationId="{B6C5D2B3-D293-4FA3-8270-0968384B801A}"/>
          </ac:graphicFrameMkLst>
        </pc:graphicFrameChg>
      </pc:sldChg>
      <pc:sldChg chg="addSp delSp modSp add mod">
        <pc:chgData name="María Camila ESCOBAR LOZANO" userId="11136e91ac165df6" providerId="LiveId" clId="{06F3F61C-1908-4F4E-A65E-08EEBBF5263D}" dt="2025-11-01T13:05:37.329" v="4337" actId="122"/>
        <pc:sldMkLst>
          <pc:docMk/>
          <pc:sldMk cId="828032145" sldId="352"/>
        </pc:sldMkLst>
        <pc:graphicFrameChg chg="add del mod modGraphic">
          <ac:chgData name="María Camila ESCOBAR LOZANO" userId="11136e91ac165df6" providerId="LiveId" clId="{06F3F61C-1908-4F4E-A65E-08EEBBF5263D}" dt="2025-10-31T21:00:54.721" v="2698" actId="478"/>
          <ac:graphicFrameMkLst>
            <pc:docMk/>
            <pc:sldMk cId="828032145" sldId="352"/>
            <ac:graphicFrameMk id="2" creationId="{86B4A5E8-C04A-475D-9EAF-0E5ABE8AD1C4}"/>
          </ac:graphicFrameMkLst>
        </pc:graphicFrameChg>
        <pc:graphicFrameChg chg="add del mod modGraphic">
          <ac:chgData name="María Camila ESCOBAR LOZANO" userId="11136e91ac165df6" providerId="LiveId" clId="{06F3F61C-1908-4F4E-A65E-08EEBBF5263D}" dt="2025-10-31T21:03:36.934" v="2727" actId="478"/>
          <ac:graphicFrameMkLst>
            <pc:docMk/>
            <pc:sldMk cId="828032145" sldId="352"/>
            <ac:graphicFrameMk id="4" creationId="{57484653-FB1C-4005-80A9-9C561533CD16}"/>
          </ac:graphicFrameMkLst>
        </pc:graphicFrameChg>
        <pc:graphicFrameChg chg="add del">
          <ac:chgData name="María Camila ESCOBAR LOZANO" userId="11136e91ac165df6" providerId="LiveId" clId="{06F3F61C-1908-4F4E-A65E-08EEBBF5263D}" dt="2025-10-31T21:03:56.843" v="2729" actId="478"/>
          <ac:graphicFrameMkLst>
            <pc:docMk/>
            <pc:sldMk cId="828032145" sldId="352"/>
            <ac:graphicFrameMk id="6" creationId="{D9EE427F-7F29-4E8A-BCD7-4352BF1E0804}"/>
          </ac:graphicFrameMkLst>
        </pc:graphicFrameChg>
        <pc:graphicFrameChg chg="add del mod modGraphic">
          <ac:chgData name="María Camila ESCOBAR LOZANO" userId="11136e91ac165df6" providerId="LiveId" clId="{06F3F61C-1908-4F4E-A65E-08EEBBF5263D}" dt="2025-10-31T21:04:43.448" v="2735" actId="478"/>
          <ac:graphicFrameMkLst>
            <pc:docMk/>
            <pc:sldMk cId="828032145" sldId="352"/>
            <ac:graphicFrameMk id="8" creationId="{094C2730-7CA8-4F92-B3AE-B4D223BDAADD}"/>
          </ac:graphicFrameMkLst>
        </pc:graphicFrameChg>
        <pc:graphicFrameChg chg="add del">
          <ac:chgData name="María Camila ESCOBAR LOZANO" userId="11136e91ac165df6" providerId="LiveId" clId="{06F3F61C-1908-4F4E-A65E-08EEBBF5263D}" dt="2025-10-31T21:09:04.851" v="2737" actId="478"/>
          <ac:graphicFrameMkLst>
            <pc:docMk/>
            <pc:sldMk cId="828032145" sldId="352"/>
            <ac:graphicFrameMk id="13" creationId="{E2004F98-02B9-4FAB-982B-816498E2662F}"/>
          </ac:graphicFrameMkLst>
        </pc:graphicFrameChg>
        <pc:graphicFrameChg chg="add del mod modGraphic">
          <ac:chgData name="María Camila ESCOBAR LOZANO" userId="11136e91ac165df6" providerId="LiveId" clId="{06F3F61C-1908-4F4E-A65E-08EEBBF5263D}" dt="2025-11-01T00:42:42.022" v="2983" actId="478"/>
          <ac:graphicFrameMkLst>
            <pc:docMk/>
            <pc:sldMk cId="828032145" sldId="352"/>
            <ac:graphicFrameMk id="14" creationId="{65EE2DD7-C8C0-4448-A671-16FC6D5A97BD}"/>
          </ac:graphicFrameMkLst>
        </pc:graphicFrameChg>
        <pc:graphicFrameChg chg="add mod modGraphic">
          <ac:chgData name="María Camila ESCOBAR LOZANO" userId="11136e91ac165df6" providerId="LiveId" clId="{06F3F61C-1908-4F4E-A65E-08EEBBF5263D}" dt="2025-11-01T13:05:37.329" v="4337" actId="122"/>
          <ac:graphicFrameMkLst>
            <pc:docMk/>
            <pc:sldMk cId="828032145" sldId="352"/>
            <ac:graphicFrameMk id="15" creationId="{39646A39-22F6-4E4F-BA69-ED3105652F4E}"/>
          </ac:graphicFrameMkLst>
        </pc:graphicFrameChg>
        <pc:picChg chg="del">
          <ac:chgData name="María Camila ESCOBAR LOZANO" userId="11136e91ac165df6" providerId="LiveId" clId="{06F3F61C-1908-4F4E-A65E-08EEBBF5263D}" dt="2025-10-31T20:57:50.666" v="2675" actId="478"/>
          <ac:picMkLst>
            <pc:docMk/>
            <pc:sldMk cId="828032145" sldId="352"/>
            <ac:picMk id="3" creationId="{3ABDBC01-49D5-405C-85C2-BF035685788D}"/>
          </ac:picMkLst>
        </pc:picChg>
        <pc:picChg chg="del">
          <ac:chgData name="María Camila ESCOBAR LOZANO" userId="11136e91ac165df6" providerId="LiveId" clId="{06F3F61C-1908-4F4E-A65E-08EEBBF5263D}" dt="2025-10-31T20:57:51.022" v="2676" actId="478"/>
          <ac:picMkLst>
            <pc:docMk/>
            <pc:sldMk cId="828032145" sldId="352"/>
            <ac:picMk id="5" creationId="{333B5A06-EBD2-4DC6-9111-17D25C428F5A}"/>
          </ac:picMkLst>
        </pc:picChg>
        <pc:picChg chg="del">
          <ac:chgData name="María Camila ESCOBAR LOZANO" userId="11136e91ac165df6" providerId="LiveId" clId="{06F3F61C-1908-4F4E-A65E-08EEBBF5263D}" dt="2025-10-31T20:57:51.390" v="2677" actId="478"/>
          <ac:picMkLst>
            <pc:docMk/>
            <pc:sldMk cId="828032145" sldId="352"/>
            <ac:picMk id="7" creationId="{12142A7E-E6D1-4B48-85C5-BD191DCB30F0}"/>
          </ac:picMkLst>
        </pc:picChg>
        <pc:picChg chg="add mod">
          <ac:chgData name="María Camila ESCOBAR LOZANO" userId="11136e91ac165df6" providerId="LiveId" clId="{06F3F61C-1908-4F4E-A65E-08EEBBF5263D}" dt="2025-10-31T21:01:15.630" v="2706" actId="1076"/>
          <ac:picMkLst>
            <pc:docMk/>
            <pc:sldMk cId="828032145" sldId="352"/>
            <ac:picMk id="9" creationId="{BF8848F0-8482-4A39-8808-3F89AB5834D3}"/>
          </ac:picMkLst>
        </pc:picChg>
        <pc:picChg chg="add mod">
          <ac:chgData name="María Camila ESCOBAR LOZANO" userId="11136e91ac165df6" providerId="LiveId" clId="{06F3F61C-1908-4F4E-A65E-08EEBBF5263D}" dt="2025-11-01T13:05:26.809" v="4333" actId="1076"/>
          <ac:picMkLst>
            <pc:docMk/>
            <pc:sldMk cId="828032145" sldId="352"/>
            <ac:picMk id="12" creationId="{DA9381DC-1BFD-4783-BD41-A3FD5B4F7C1C}"/>
          </ac:picMkLst>
        </pc:picChg>
      </pc:sldChg>
      <pc:sldChg chg="addSp delSp modSp add mod">
        <pc:chgData name="María Camila ESCOBAR LOZANO" userId="11136e91ac165df6" providerId="LiveId" clId="{06F3F61C-1908-4F4E-A65E-08EEBBF5263D}" dt="2025-11-01T13:08:34.575" v="4366" actId="1076"/>
        <pc:sldMkLst>
          <pc:docMk/>
          <pc:sldMk cId="1668078159" sldId="353"/>
        </pc:sldMkLst>
        <pc:graphicFrameChg chg="del">
          <ac:chgData name="María Camila ESCOBAR LOZANO" userId="11136e91ac165df6" providerId="LiveId" clId="{06F3F61C-1908-4F4E-A65E-08EEBBF5263D}" dt="2025-11-01T00:12:44.399" v="2838" actId="478"/>
          <ac:graphicFrameMkLst>
            <pc:docMk/>
            <pc:sldMk cId="1668078159" sldId="353"/>
            <ac:graphicFrameMk id="2" creationId="{31AD40FF-4061-4F58-B0BE-6F308711FA45}"/>
          </ac:graphicFrameMkLst>
        </pc:graphicFrameChg>
        <pc:graphicFrameChg chg="add mod modGraphic">
          <ac:chgData name="María Camila ESCOBAR LOZANO" userId="11136e91ac165df6" providerId="LiveId" clId="{06F3F61C-1908-4F4E-A65E-08EEBBF5263D}" dt="2025-11-01T13:08:34.575" v="4366" actId="1076"/>
          <ac:graphicFrameMkLst>
            <pc:docMk/>
            <pc:sldMk cId="1668078159" sldId="353"/>
            <ac:graphicFrameMk id="3" creationId="{4E36FA4F-04AE-4F03-BA40-A9C7562F3C5E}"/>
          </ac:graphicFrameMkLst>
        </pc:graphicFrameChg>
        <pc:picChg chg="del">
          <ac:chgData name="María Camila ESCOBAR LOZANO" userId="11136e91ac165df6" providerId="LiveId" clId="{06F3F61C-1908-4F4E-A65E-08EEBBF5263D}" dt="2025-11-01T00:12:42.025" v="2835" actId="478"/>
          <ac:picMkLst>
            <pc:docMk/>
            <pc:sldMk cId="1668078159" sldId="353"/>
            <ac:picMk id="6" creationId="{79F4C31D-44A9-4238-B2DC-CC3472950A51}"/>
          </ac:picMkLst>
        </pc:picChg>
        <pc:picChg chg="del">
          <ac:chgData name="María Camila ESCOBAR LOZANO" userId="11136e91ac165df6" providerId="LiveId" clId="{06F3F61C-1908-4F4E-A65E-08EEBBF5263D}" dt="2025-11-01T00:12:42.403" v="2836" actId="478"/>
          <ac:picMkLst>
            <pc:docMk/>
            <pc:sldMk cId="1668078159" sldId="353"/>
            <ac:picMk id="7" creationId="{6FB817F7-82FE-410A-B94A-BC8ED0F54E55}"/>
          </ac:picMkLst>
        </pc:picChg>
        <pc:picChg chg="del">
          <ac:chgData name="María Camila ESCOBAR LOZANO" userId="11136e91ac165df6" providerId="LiveId" clId="{06F3F61C-1908-4F4E-A65E-08EEBBF5263D}" dt="2025-11-01T00:12:42.897" v="2837" actId="478"/>
          <ac:picMkLst>
            <pc:docMk/>
            <pc:sldMk cId="1668078159" sldId="353"/>
            <ac:picMk id="8" creationId="{CE528B2D-636C-474F-B03B-795C3D2BF3A9}"/>
          </ac:picMkLst>
        </pc:picChg>
        <pc:picChg chg="add mod">
          <ac:chgData name="María Camila ESCOBAR LOZANO" userId="11136e91ac165df6" providerId="LiveId" clId="{06F3F61C-1908-4F4E-A65E-08EEBBF5263D}" dt="2025-11-01T13:08:23.455" v="4360" actId="1076"/>
          <ac:picMkLst>
            <pc:docMk/>
            <pc:sldMk cId="1668078159" sldId="353"/>
            <ac:picMk id="12" creationId="{BBF5463B-01EF-4203-9AFA-FFB0C2209519}"/>
          </ac:picMkLst>
        </pc:picChg>
        <pc:picChg chg="add mod">
          <ac:chgData name="María Camila ESCOBAR LOZANO" userId="11136e91ac165df6" providerId="LiveId" clId="{06F3F61C-1908-4F4E-A65E-08EEBBF5263D}" dt="2025-11-01T13:08:24.718" v="4361" actId="1076"/>
          <ac:picMkLst>
            <pc:docMk/>
            <pc:sldMk cId="1668078159" sldId="353"/>
            <ac:picMk id="13" creationId="{1F81F97D-C568-4D21-949E-09647E65514D}"/>
          </ac:picMkLst>
        </pc:picChg>
        <pc:picChg chg="add mod">
          <ac:chgData name="María Camila ESCOBAR LOZANO" userId="11136e91ac165df6" providerId="LiveId" clId="{06F3F61C-1908-4F4E-A65E-08EEBBF5263D}" dt="2025-11-01T13:08:25.847" v="4362" actId="1076"/>
          <ac:picMkLst>
            <pc:docMk/>
            <pc:sldMk cId="1668078159" sldId="353"/>
            <ac:picMk id="14" creationId="{CE61D29D-3AB3-44BB-884C-D936C88B6467}"/>
          </ac:picMkLst>
        </pc:picChg>
      </pc:sldChg>
      <pc:sldChg chg="addSp delSp modSp add mod">
        <pc:chgData name="María Camila ESCOBAR LOZANO" userId="11136e91ac165df6" providerId="LiveId" clId="{06F3F61C-1908-4F4E-A65E-08EEBBF5263D}" dt="2025-11-01T13:09:04.998" v="4376" actId="1076"/>
        <pc:sldMkLst>
          <pc:docMk/>
          <pc:sldMk cId="455828412" sldId="354"/>
        </pc:sldMkLst>
        <pc:graphicFrameChg chg="add mod modGraphic">
          <ac:chgData name="María Camila ESCOBAR LOZANO" userId="11136e91ac165df6" providerId="LiveId" clId="{06F3F61C-1908-4F4E-A65E-08EEBBF5263D}" dt="2025-11-01T13:09:02.383" v="4374" actId="1076"/>
          <ac:graphicFrameMkLst>
            <pc:docMk/>
            <pc:sldMk cId="455828412" sldId="354"/>
            <ac:graphicFrameMk id="2" creationId="{97EA5B3C-8BA6-4ED4-8E98-696B6703DC86}"/>
          </ac:graphicFrameMkLst>
        </pc:graphicFrameChg>
        <pc:graphicFrameChg chg="del">
          <ac:chgData name="María Camila ESCOBAR LOZANO" userId="11136e91ac165df6" providerId="LiveId" clId="{06F3F61C-1908-4F4E-A65E-08EEBBF5263D}" dt="2025-11-01T00:19:04.245" v="2881" actId="478"/>
          <ac:graphicFrameMkLst>
            <pc:docMk/>
            <pc:sldMk cId="455828412" sldId="354"/>
            <ac:graphicFrameMk id="3" creationId="{4E36FA4F-04AE-4F03-BA40-A9C7562F3C5E}"/>
          </ac:graphicFrameMkLst>
        </pc:graphicFrameChg>
        <pc:picChg chg="del">
          <ac:chgData name="María Camila ESCOBAR LOZANO" userId="11136e91ac165df6" providerId="LiveId" clId="{06F3F61C-1908-4F4E-A65E-08EEBBF5263D}" dt="2025-11-01T00:18:59.933" v="2878" actId="478"/>
          <ac:picMkLst>
            <pc:docMk/>
            <pc:sldMk cId="455828412" sldId="354"/>
            <ac:picMk id="12" creationId="{BBF5463B-01EF-4203-9AFA-FFB0C2209519}"/>
          </ac:picMkLst>
        </pc:picChg>
        <pc:picChg chg="del">
          <ac:chgData name="María Camila ESCOBAR LOZANO" userId="11136e91ac165df6" providerId="LiveId" clId="{06F3F61C-1908-4F4E-A65E-08EEBBF5263D}" dt="2025-11-01T00:19:01.159" v="2879" actId="478"/>
          <ac:picMkLst>
            <pc:docMk/>
            <pc:sldMk cId="455828412" sldId="354"/>
            <ac:picMk id="13" creationId="{1F81F97D-C568-4D21-949E-09647E65514D}"/>
          </ac:picMkLst>
        </pc:picChg>
        <pc:picChg chg="del">
          <ac:chgData name="María Camila ESCOBAR LOZANO" userId="11136e91ac165df6" providerId="LiveId" clId="{06F3F61C-1908-4F4E-A65E-08EEBBF5263D}" dt="2025-11-01T00:19:01.629" v="2880" actId="478"/>
          <ac:picMkLst>
            <pc:docMk/>
            <pc:sldMk cId="455828412" sldId="354"/>
            <ac:picMk id="14" creationId="{CE61D29D-3AB3-44BB-884C-D936C88B6467}"/>
          </ac:picMkLst>
        </pc:picChg>
        <pc:picChg chg="add mod">
          <ac:chgData name="María Camila ESCOBAR LOZANO" userId="11136e91ac165df6" providerId="LiveId" clId="{06F3F61C-1908-4F4E-A65E-08EEBBF5263D}" dt="2025-11-01T13:09:04.998" v="4376" actId="1076"/>
          <ac:picMkLst>
            <pc:docMk/>
            <pc:sldMk cId="455828412" sldId="354"/>
            <ac:picMk id="15" creationId="{1452034D-EED9-4449-8A7E-61FA33906E3A}"/>
          </ac:picMkLst>
        </pc:picChg>
        <pc:picChg chg="add mod">
          <ac:chgData name="María Camila ESCOBAR LOZANO" userId="11136e91ac165df6" providerId="LiveId" clId="{06F3F61C-1908-4F4E-A65E-08EEBBF5263D}" dt="2025-11-01T13:09:03.880" v="4375" actId="1076"/>
          <ac:picMkLst>
            <pc:docMk/>
            <pc:sldMk cId="455828412" sldId="354"/>
            <ac:picMk id="16" creationId="{6ED68B6C-25E6-4D9A-9F14-9BE101FA05BD}"/>
          </ac:picMkLst>
        </pc:picChg>
        <pc:picChg chg="add mod">
          <ac:chgData name="María Camila ESCOBAR LOZANO" userId="11136e91ac165df6" providerId="LiveId" clId="{06F3F61C-1908-4F4E-A65E-08EEBBF5263D}" dt="2025-11-01T00:27:35.996" v="2923" actId="1582"/>
          <ac:picMkLst>
            <pc:docMk/>
            <pc:sldMk cId="455828412" sldId="354"/>
            <ac:picMk id="17" creationId="{DDB9BD25-54D2-452D-8181-47EFB02CC178}"/>
          </ac:picMkLst>
        </pc:picChg>
      </pc:sldChg>
      <pc:sldChg chg="addSp delSp modSp add mod">
        <pc:chgData name="María Camila ESCOBAR LOZANO" userId="11136e91ac165df6" providerId="LiveId" clId="{06F3F61C-1908-4F4E-A65E-08EEBBF5263D}" dt="2025-11-01T13:09:35.488" v="4388" actId="1076"/>
        <pc:sldMkLst>
          <pc:docMk/>
          <pc:sldMk cId="4033969900" sldId="355"/>
        </pc:sldMkLst>
        <pc:graphicFrameChg chg="del">
          <ac:chgData name="María Camila ESCOBAR LOZANO" userId="11136e91ac165df6" providerId="LiveId" clId="{06F3F61C-1908-4F4E-A65E-08EEBBF5263D}" dt="2025-11-01T00:27:55.380" v="2932" actId="478"/>
          <ac:graphicFrameMkLst>
            <pc:docMk/>
            <pc:sldMk cId="4033969900" sldId="355"/>
            <ac:graphicFrameMk id="2" creationId="{97EA5B3C-8BA6-4ED4-8E98-696B6703DC86}"/>
          </ac:graphicFrameMkLst>
        </pc:graphicFrameChg>
        <pc:graphicFrameChg chg="add mod modGraphic">
          <ac:chgData name="María Camila ESCOBAR LOZANO" userId="11136e91ac165df6" providerId="LiveId" clId="{06F3F61C-1908-4F4E-A65E-08EEBBF5263D}" dt="2025-11-01T13:09:31.355" v="4385" actId="403"/>
          <ac:graphicFrameMkLst>
            <pc:docMk/>
            <pc:sldMk cId="4033969900" sldId="355"/>
            <ac:graphicFrameMk id="3" creationId="{6EF35307-D067-47AB-A703-7C9AA2C11987}"/>
          </ac:graphicFrameMkLst>
        </pc:graphicFrameChg>
        <pc:picChg chg="add mod">
          <ac:chgData name="María Camila ESCOBAR LOZANO" userId="11136e91ac165df6" providerId="LiveId" clId="{06F3F61C-1908-4F4E-A65E-08EEBBF5263D}" dt="2025-11-01T13:09:33.607" v="4386" actId="1076"/>
          <ac:picMkLst>
            <pc:docMk/>
            <pc:sldMk cId="4033969900" sldId="355"/>
            <ac:picMk id="12" creationId="{6FCE479D-5313-41C2-AD4D-723B9BDD125A}"/>
          </ac:picMkLst>
        </pc:picChg>
        <pc:picChg chg="add mod">
          <ac:chgData name="María Camila ESCOBAR LOZANO" userId="11136e91ac165df6" providerId="LiveId" clId="{06F3F61C-1908-4F4E-A65E-08EEBBF5263D}" dt="2025-11-01T13:09:34.552" v="4387" actId="1076"/>
          <ac:picMkLst>
            <pc:docMk/>
            <pc:sldMk cId="4033969900" sldId="355"/>
            <ac:picMk id="13" creationId="{DC7171F4-CE6D-48A4-B819-E1AE5B982715}"/>
          </ac:picMkLst>
        </pc:picChg>
        <pc:picChg chg="add mod">
          <ac:chgData name="María Camila ESCOBAR LOZANO" userId="11136e91ac165df6" providerId="LiveId" clId="{06F3F61C-1908-4F4E-A65E-08EEBBF5263D}" dt="2025-11-01T13:09:35.488" v="4388" actId="1076"/>
          <ac:picMkLst>
            <pc:docMk/>
            <pc:sldMk cId="4033969900" sldId="355"/>
            <ac:picMk id="14" creationId="{62FA21A2-37EB-44CF-80DA-A7F48D4BF7AE}"/>
          </ac:picMkLst>
        </pc:picChg>
        <pc:picChg chg="del">
          <ac:chgData name="María Camila ESCOBAR LOZANO" userId="11136e91ac165df6" providerId="LiveId" clId="{06F3F61C-1908-4F4E-A65E-08EEBBF5263D}" dt="2025-11-01T00:27:52.888" v="2929" actId="478"/>
          <ac:picMkLst>
            <pc:docMk/>
            <pc:sldMk cId="4033969900" sldId="355"/>
            <ac:picMk id="15" creationId="{1452034D-EED9-4449-8A7E-61FA33906E3A}"/>
          </ac:picMkLst>
        </pc:picChg>
        <pc:picChg chg="del">
          <ac:chgData name="María Camila ESCOBAR LOZANO" userId="11136e91ac165df6" providerId="LiveId" clId="{06F3F61C-1908-4F4E-A65E-08EEBBF5263D}" dt="2025-11-01T00:27:53.377" v="2930" actId="478"/>
          <ac:picMkLst>
            <pc:docMk/>
            <pc:sldMk cId="4033969900" sldId="355"/>
            <ac:picMk id="16" creationId="{6ED68B6C-25E6-4D9A-9F14-9BE101FA05BD}"/>
          </ac:picMkLst>
        </pc:picChg>
        <pc:picChg chg="del">
          <ac:chgData name="María Camila ESCOBAR LOZANO" userId="11136e91ac165df6" providerId="LiveId" clId="{06F3F61C-1908-4F4E-A65E-08EEBBF5263D}" dt="2025-11-01T00:27:53.693" v="2931" actId="478"/>
          <ac:picMkLst>
            <pc:docMk/>
            <pc:sldMk cId="4033969900" sldId="355"/>
            <ac:picMk id="17" creationId="{DDB9BD25-54D2-452D-8181-47EFB02CC178}"/>
          </ac:picMkLst>
        </pc:picChg>
      </pc:sldChg>
      <pc:sldChg chg="delSp add del mod">
        <pc:chgData name="María Camila ESCOBAR LOZANO" userId="11136e91ac165df6" providerId="LiveId" clId="{06F3F61C-1908-4F4E-A65E-08EEBBF5263D}" dt="2025-11-01T00:45:04.110" v="3001" actId="2696"/>
        <pc:sldMkLst>
          <pc:docMk/>
          <pc:sldMk cId="716818219" sldId="356"/>
        </pc:sldMkLst>
        <pc:graphicFrameChg chg="del">
          <ac:chgData name="María Camila ESCOBAR LOZANO" userId="11136e91ac165df6" providerId="LiveId" clId="{06F3F61C-1908-4F4E-A65E-08EEBBF5263D}" dt="2025-11-01T00:39:03.772" v="2982" actId="478"/>
          <ac:graphicFrameMkLst>
            <pc:docMk/>
            <pc:sldMk cId="716818219" sldId="356"/>
            <ac:graphicFrameMk id="3" creationId="{6EF35307-D067-47AB-A703-7C9AA2C11987}"/>
          </ac:graphicFrameMkLst>
        </pc:graphicFrameChg>
        <pc:picChg chg="del">
          <ac:chgData name="María Camila ESCOBAR LOZANO" userId="11136e91ac165df6" providerId="LiveId" clId="{06F3F61C-1908-4F4E-A65E-08EEBBF5263D}" dt="2025-11-01T00:39:01.285" v="2979" actId="478"/>
          <ac:picMkLst>
            <pc:docMk/>
            <pc:sldMk cId="716818219" sldId="356"/>
            <ac:picMk id="12" creationId="{6FCE479D-5313-41C2-AD4D-723B9BDD125A}"/>
          </ac:picMkLst>
        </pc:picChg>
        <pc:picChg chg="del">
          <ac:chgData name="María Camila ESCOBAR LOZANO" userId="11136e91ac165df6" providerId="LiveId" clId="{06F3F61C-1908-4F4E-A65E-08EEBBF5263D}" dt="2025-11-01T00:39:01.747" v="2980" actId="478"/>
          <ac:picMkLst>
            <pc:docMk/>
            <pc:sldMk cId="716818219" sldId="356"/>
            <ac:picMk id="13" creationId="{DC7171F4-CE6D-48A4-B819-E1AE5B982715}"/>
          </ac:picMkLst>
        </pc:picChg>
        <pc:picChg chg="del">
          <ac:chgData name="María Camila ESCOBAR LOZANO" userId="11136e91ac165df6" providerId="LiveId" clId="{06F3F61C-1908-4F4E-A65E-08EEBBF5263D}" dt="2025-11-01T00:39:02.138" v="2981" actId="478"/>
          <ac:picMkLst>
            <pc:docMk/>
            <pc:sldMk cId="716818219" sldId="356"/>
            <ac:picMk id="14" creationId="{62FA21A2-37EB-44CF-80DA-A7F48D4BF7AE}"/>
          </ac:picMkLst>
        </pc:picChg>
      </pc:sldChg>
      <pc:sldChg chg="add del">
        <pc:chgData name="María Camila ESCOBAR LOZANO" userId="11136e91ac165df6" providerId="LiveId" clId="{06F3F61C-1908-4F4E-A65E-08EEBBF5263D}" dt="2025-11-01T01:18:14.920" v="3274" actId="2696"/>
        <pc:sldMkLst>
          <pc:docMk/>
          <pc:sldMk cId="1970330568" sldId="356"/>
        </pc:sldMkLst>
      </pc:sldChg>
      <pc:sldChg chg="addSp modSp add mod">
        <pc:chgData name="María Camila ESCOBAR LOZANO" userId="11136e91ac165df6" providerId="LiveId" clId="{06F3F61C-1908-4F4E-A65E-08EEBBF5263D}" dt="2025-11-01T13:17:08.212" v="4461" actId="1076"/>
        <pc:sldMkLst>
          <pc:docMk/>
          <pc:sldMk cId="97335575" sldId="357"/>
        </pc:sldMkLst>
        <pc:spChg chg="mod">
          <ac:chgData name="María Camila ESCOBAR LOZANO" userId="11136e91ac165df6" providerId="LiveId" clId="{06F3F61C-1908-4F4E-A65E-08EEBBF5263D}" dt="2025-11-01T13:17:08.212" v="4461" actId="1076"/>
          <ac:spMkLst>
            <pc:docMk/>
            <pc:sldMk cId="97335575" sldId="357"/>
            <ac:spMk id="2" creationId="{56DF7BF6-D2DA-4614-B37F-130C6062CC18}"/>
          </ac:spMkLst>
        </pc:spChg>
        <pc:spChg chg="add mod">
          <ac:chgData name="María Camila ESCOBAR LOZANO" userId="11136e91ac165df6" providerId="LiveId" clId="{06F3F61C-1908-4F4E-A65E-08EEBBF5263D}" dt="2025-11-01T13:17:06.024" v="4460" actId="1076"/>
          <ac:spMkLst>
            <pc:docMk/>
            <pc:sldMk cId="97335575" sldId="357"/>
            <ac:spMk id="7" creationId="{BCCAA08E-4495-412F-BD02-C7ED34E1C7D7}"/>
          </ac:spMkLst>
        </pc:spChg>
        <pc:picChg chg="add mod">
          <ac:chgData name="María Camila ESCOBAR LOZANO" userId="11136e91ac165df6" providerId="LiveId" clId="{06F3F61C-1908-4F4E-A65E-08EEBBF5263D}" dt="2025-11-01T13:17:02.787" v="4458" actId="1076"/>
          <ac:picMkLst>
            <pc:docMk/>
            <pc:sldMk cId="97335575" sldId="357"/>
            <ac:picMk id="8" creationId="{E0EB8E1A-4C07-4023-A98F-792616E0F35D}"/>
          </ac:picMkLst>
        </pc:picChg>
        <pc:picChg chg="add mod">
          <ac:chgData name="María Camila ESCOBAR LOZANO" userId="11136e91ac165df6" providerId="LiveId" clId="{06F3F61C-1908-4F4E-A65E-08EEBBF5263D}" dt="2025-11-01T13:17:03.887" v="4459" actId="1076"/>
          <ac:picMkLst>
            <pc:docMk/>
            <pc:sldMk cId="97335575" sldId="357"/>
            <ac:picMk id="9" creationId="{20EE594F-B250-4AE7-AE07-61EB804D777C}"/>
          </ac:picMkLst>
        </pc:picChg>
        <pc:picChg chg="add mod">
          <ac:chgData name="María Camila ESCOBAR LOZANO" userId="11136e91ac165df6" providerId="LiveId" clId="{06F3F61C-1908-4F4E-A65E-08EEBBF5263D}" dt="2025-11-01T13:17:01.439" v="4457" actId="1076"/>
          <ac:picMkLst>
            <pc:docMk/>
            <pc:sldMk cId="97335575" sldId="357"/>
            <ac:picMk id="12" creationId="{0A6CAAC6-FF5F-4507-8E5A-70B6C3BB4FD1}"/>
          </ac:picMkLst>
        </pc:picChg>
      </pc:sldChg>
      <pc:sldChg chg="addSp delSp modSp add mod">
        <pc:chgData name="María Camila ESCOBAR LOZANO" userId="11136e91ac165df6" providerId="LiveId" clId="{06F3F61C-1908-4F4E-A65E-08EEBBF5263D}" dt="2025-11-01T13:12:55.410" v="4417" actId="122"/>
        <pc:sldMkLst>
          <pc:docMk/>
          <pc:sldMk cId="2295649049" sldId="358"/>
        </pc:sldMkLst>
        <pc:spChg chg="del">
          <ac:chgData name="María Camila ESCOBAR LOZANO" userId="11136e91ac165df6" providerId="LiveId" clId="{06F3F61C-1908-4F4E-A65E-08EEBBF5263D}" dt="2025-11-01T01:10:49.775" v="3203" actId="478"/>
          <ac:spMkLst>
            <pc:docMk/>
            <pc:sldMk cId="2295649049" sldId="358"/>
            <ac:spMk id="2" creationId="{56DF7BF6-D2DA-4614-B37F-130C6062CC18}"/>
          </ac:spMkLst>
        </pc:spChg>
        <pc:graphicFrameChg chg="add mod modGraphic">
          <ac:chgData name="María Camila ESCOBAR LOZANO" userId="11136e91ac165df6" providerId="LiveId" clId="{06F3F61C-1908-4F4E-A65E-08EEBBF5263D}" dt="2025-11-01T13:12:55.410" v="4417" actId="122"/>
          <ac:graphicFrameMkLst>
            <pc:docMk/>
            <pc:sldMk cId="2295649049" sldId="358"/>
            <ac:graphicFrameMk id="3" creationId="{AAA4F8BD-D6CB-4545-98E0-3ECD62D36919}"/>
          </ac:graphicFrameMkLst>
        </pc:graphicFrameChg>
        <pc:picChg chg="add mod">
          <ac:chgData name="María Camila ESCOBAR LOZANO" userId="11136e91ac165df6" providerId="LiveId" clId="{06F3F61C-1908-4F4E-A65E-08EEBBF5263D}" dt="2025-11-01T01:14:26.185" v="3247" actId="1582"/>
          <ac:picMkLst>
            <pc:docMk/>
            <pc:sldMk cId="2295649049" sldId="358"/>
            <ac:picMk id="8" creationId="{5FFCD3D1-2AE3-4F39-92E1-78AF7BF37FCB}"/>
          </ac:picMkLst>
        </pc:picChg>
        <pc:picChg chg="add mod">
          <ac:chgData name="María Camila ESCOBAR LOZANO" userId="11136e91ac165df6" providerId="LiveId" clId="{06F3F61C-1908-4F4E-A65E-08EEBBF5263D}" dt="2025-11-01T01:14:33.227" v="3250" actId="1582"/>
          <ac:picMkLst>
            <pc:docMk/>
            <pc:sldMk cId="2295649049" sldId="358"/>
            <ac:picMk id="9" creationId="{250D496D-37E3-45C7-ABC3-3F49DD581656}"/>
          </ac:picMkLst>
        </pc:picChg>
      </pc:sldChg>
      <pc:sldChg chg="addSp delSp modSp add mod">
        <pc:chgData name="María Camila ESCOBAR LOZANO" userId="11136e91ac165df6" providerId="LiveId" clId="{06F3F61C-1908-4F4E-A65E-08EEBBF5263D}" dt="2025-11-01T01:05:31.587" v="3151" actId="1582"/>
        <pc:sldMkLst>
          <pc:docMk/>
          <pc:sldMk cId="2539910567" sldId="359"/>
        </pc:sldMkLst>
        <pc:spChg chg="add mod">
          <ac:chgData name="María Camila ESCOBAR LOZANO" userId="11136e91ac165df6" providerId="LiveId" clId="{06F3F61C-1908-4F4E-A65E-08EEBBF5263D}" dt="2025-11-01T00:59:22.588" v="3108" actId="13926"/>
          <ac:spMkLst>
            <pc:docMk/>
            <pc:sldMk cId="2539910567" sldId="359"/>
            <ac:spMk id="12" creationId="{AD78A70E-6E4F-4BBA-8C04-2D47D9E69745}"/>
          </ac:spMkLst>
        </pc:spChg>
        <pc:spChg chg="add mod">
          <ac:chgData name="María Camila ESCOBAR LOZANO" userId="11136e91ac165df6" providerId="LiveId" clId="{06F3F61C-1908-4F4E-A65E-08EEBBF5263D}" dt="2025-11-01T00:59:27.296" v="3109" actId="13926"/>
          <ac:spMkLst>
            <pc:docMk/>
            <pc:sldMk cId="2539910567" sldId="359"/>
            <ac:spMk id="13" creationId="{700AF10B-2E19-44B1-B9A9-BCEDD6D9F612}"/>
          </ac:spMkLst>
        </pc:spChg>
        <pc:spChg chg="add mod">
          <ac:chgData name="María Camila ESCOBAR LOZANO" userId="11136e91ac165df6" providerId="LiveId" clId="{06F3F61C-1908-4F4E-A65E-08EEBBF5263D}" dt="2025-11-01T01:00:15.846" v="3113" actId="1076"/>
          <ac:spMkLst>
            <pc:docMk/>
            <pc:sldMk cId="2539910567" sldId="359"/>
            <ac:spMk id="14" creationId="{E1F52198-5F38-4707-9DB4-CB442F72CCBD}"/>
          </ac:spMkLst>
        </pc:spChg>
        <pc:graphicFrameChg chg="del">
          <ac:chgData name="María Camila ESCOBAR LOZANO" userId="11136e91ac165df6" providerId="LiveId" clId="{06F3F61C-1908-4F4E-A65E-08EEBBF5263D}" dt="2025-11-01T00:58:00.766" v="3091" actId="478"/>
          <ac:graphicFrameMkLst>
            <pc:docMk/>
            <pc:sldMk cId="2539910567" sldId="359"/>
            <ac:graphicFrameMk id="2" creationId="{DDA61C38-43ED-47F6-80CB-D689B46B8395}"/>
          </ac:graphicFrameMkLst>
        </pc:graphicFrameChg>
        <pc:graphicFrameChg chg="del">
          <ac:chgData name="María Camila ESCOBAR LOZANO" userId="11136e91ac165df6" providerId="LiveId" clId="{06F3F61C-1908-4F4E-A65E-08EEBBF5263D}" dt="2025-11-01T00:58:01.779" v="3092" actId="478"/>
          <ac:graphicFrameMkLst>
            <pc:docMk/>
            <pc:sldMk cId="2539910567" sldId="359"/>
            <ac:graphicFrameMk id="3" creationId="{F2C52E65-BCD6-47D1-8178-849A2B4325B0}"/>
          </ac:graphicFrameMkLst>
        </pc:graphicFrameChg>
        <pc:picChg chg="del">
          <ac:chgData name="María Camila ESCOBAR LOZANO" userId="11136e91ac165df6" providerId="LiveId" clId="{06F3F61C-1908-4F4E-A65E-08EEBBF5263D}" dt="2025-11-01T00:58:04.488" v="3095" actId="478"/>
          <ac:picMkLst>
            <pc:docMk/>
            <pc:sldMk cId="2539910567" sldId="359"/>
            <ac:picMk id="6" creationId="{DE6B6150-2C2A-46E6-8095-55B573583644}"/>
          </ac:picMkLst>
        </pc:picChg>
        <pc:picChg chg="del">
          <ac:chgData name="María Camila ESCOBAR LOZANO" userId="11136e91ac165df6" providerId="LiveId" clId="{06F3F61C-1908-4F4E-A65E-08EEBBF5263D}" dt="2025-11-01T00:58:03.174" v="3094" actId="478"/>
          <ac:picMkLst>
            <pc:docMk/>
            <pc:sldMk cId="2539910567" sldId="359"/>
            <ac:picMk id="7" creationId="{31985EF5-56AC-4AF8-8660-EF17D721436D}"/>
          </ac:picMkLst>
        </pc:picChg>
        <pc:picChg chg="del">
          <ac:chgData name="María Camila ESCOBAR LOZANO" userId="11136e91ac165df6" providerId="LiveId" clId="{06F3F61C-1908-4F4E-A65E-08EEBBF5263D}" dt="2025-11-01T00:58:02.479" v="3093" actId="478"/>
          <ac:picMkLst>
            <pc:docMk/>
            <pc:sldMk cId="2539910567" sldId="359"/>
            <ac:picMk id="8" creationId="{1904A40B-C282-4BCE-B7AD-75FA3CE42578}"/>
          </ac:picMkLst>
        </pc:picChg>
        <pc:picChg chg="add mod">
          <ac:chgData name="María Camila ESCOBAR LOZANO" userId="11136e91ac165df6" providerId="LiveId" clId="{06F3F61C-1908-4F4E-A65E-08EEBBF5263D}" dt="2025-11-01T01:05:23.164" v="3147" actId="1582"/>
          <ac:picMkLst>
            <pc:docMk/>
            <pc:sldMk cId="2539910567" sldId="359"/>
            <ac:picMk id="15" creationId="{C3F9AB2A-E403-4825-ACFF-4DB0E34E004A}"/>
          </ac:picMkLst>
        </pc:picChg>
        <pc:picChg chg="add mod">
          <ac:chgData name="María Camila ESCOBAR LOZANO" userId="11136e91ac165df6" providerId="LiveId" clId="{06F3F61C-1908-4F4E-A65E-08EEBBF5263D}" dt="2025-11-01T01:05:27.175" v="3149" actId="1582"/>
          <ac:picMkLst>
            <pc:docMk/>
            <pc:sldMk cId="2539910567" sldId="359"/>
            <ac:picMk id="16" creationId="{8749CF94-AA5B-4B6E-ADD6-48BDB68ED57F}"/>
          </ac:picMkLst>
        </pc:picChg>
        <pc:picChg chg="add mod">
          <ac:chgData name="María Camila ESCOBAR LOZANO" userId="11136e91ac165df6" providerId="LiveId" clId="{06F3F61C-1908-4F4E-A65E-08EEBBF5263D}" dt="2025-11-01T01:05:31.587" v="3151" actId="1582"/>
          <ac:picMkLst>
            <pc:docMk/>
            <pc:sldMk cId="2539910567" sldId="359"/>
            <ac:picMk id="17" creationId="{90671F14-4D49-4BE2-A2A0-8AFFF09246A7}"/>
          </ac:picMkLst>
        </pc:picChg>
      </pc:sldChg>
      <pc:sldChg chg="addSp delSp modSp add mod">
        <pc:chgData name="María Camila ESCOBAR LOZANO" userId="11136e91ac165df6" providerId="LiveId" clId="{06F3F61C-1908-4F4E-A65E-08EEBBF5263D}" dt="2025-11-01T12:52:25.643" v="4174" actId="20577"/>
        <pc:sldMkLst>
          <pc:docMk/>
          <pc:sldMk cId="1444677720" sldId="360"/>
        </pc:sldMkLst>
        <pc:spChg chg="mod">
          <ac:chgData name="María Camila ESCOBAR LOZANO" userId="11136e91ac165df6" providerId="LiveId" clId="{06F3F61C-1908-4F4E-A65E-08EEBBF5263D}" dt="2025-11-01T12:52:25.643" v="4174" actId="20577"/>
          <ac:spMkLst>
            <pc:docMk/>
            <pc:sldMk cId="1444677720" sldId="360"/>
            <ac:spMk id="7" creationId="{2C9AE1A9-20E6-4578-8153-146A021B0941}"/>
          </ac:spMkLst>
        </pc:spChg>
        <pc:graphicFrameChg chg="add mod modGraphic">
          <ac:chgData name="María Camila ESCOBAR LOZANO" userId="11136e91ac165df6" providerId="LiveId" clId="{06F3F61C-1908-4F4E-A65E-08EEBBF5263D}" dt="2025-11-01T12:49:24.179" v="4085" actId="1076"/>
          <ac:graphicFrameMkLst>
            <pc:docMk/>
            <pc:sldMk cId="1444677720" sldId="360"/>
            <ac:graphicFrameMk id="2" creationId="{0B7894C2-3A78-4021-84E0-F1BBBFB258DC}"/>
          </ac:graphicFrameMkLst>
        </pc:graphicFrameChg>
        <pc:graphicFrameChg chg="del">
          <ac:chgData name="María Camila ESCOBAR LOZANO" userId="11136e91ac165df6" providerId="LiveId" clId="{06F3F61C-1908-4F4E-A65E-08EEBBF5263D}" dt="2025-11-01T01:21:10.637" v="3293" actId="478"/>
          <ac:graphicFrameMkLst>
            <pc:docMk/>
            <pc:sldMk cId="1444677720" sldId="360"/>
            <ac:graphicFrameMk id="9" creationId="{5751182E-8BE1-47D7-B583-A89BB55E7D48}"/>
          </ac:graphicFrameMkLst>
        </pc:graphicFrameChg>
        <pc:graphicFrameChg chg="del">
          <ac:chgData name="María Camila ESCOBAR LOZANO" userId="11136e91ac165df6" providerId="LiveId" clId="{06F3F61C-1908-4F4E-A65E-08EEBBF5263D}" dt="2025-11-01T01:21:06.995" v="3291" actId="478"/>
          <ac:graphicFrameMkLst>
            <pc:docMk/>
            <pc:sldMk cId="1444677720" sldId="360"/>
            <ac:graphicFrameMk id="11" creationId="{CA6637D0-CC6B-4932-9C97-7F93AB17453C}"/>
          </ac:graphicFrameMkLst>
        </pc:graphicFrameChg>
        <pc:graphicFrameChg chg="del">
          <ac:chgData name="María Camila ESCOBAR LOZANO" userId="11136e91ac165df6" providerId="LiveId" clId="{06F3F61C-1908-4F4E-A65E-08EEBBF5263D}" dt="2025-11-01T01:21:08.937" v="3292" actId="478"/>
          <ac:graphicFrameMkLst>
            <pc:docMk/>
            <pc:sldMk cId="1444677720" sldId="360"/>
            <ac:graphicFrameMk id="15" creationId="{47B2EC57-17E0-4BE5-BD46-3665943132E6}"/>
          </ac:graphicFrameMkLst>
        </pc:graphicFrameChg>
      </pc:sldChg>
      <pc:sldChg chg="addSp delSp modSp add mod">
        <pc:chgData name="María Camila ESCOBAR LOZANO" userId="11136e91ac165df6" providerId="LiveId" clId="{06F3F61C-1908-4F4E-A65E-08EEBBF5263D}" dt="2025-11-01T01:35:11.661" v="3598" actId="1076"/>
        <pc:sldMkLst>
          <pc:docMk/>
          <pc:sldMk cId="720778886" sldId="361"/>
        </pc:sldMkLst>
        <pc:spChg chg="add mod">
          <ac:chgData name="María Camila ESCOBAR LOZANO" userId="11136e91ac165df6" providerId="LiveId" clId="{06F3F61C-1908-4F4E-A65E-08EEBBF5263D}" dt="2025-11-01T01:33:37.706" v="3538" actId="207"/>
          <ac:spMkLst>
            <pc:docMk/>
            <pc:sldMk cId="720778886" sldId="361"/>
            <ac:spMk id="5" creationId="{CD7F53B3-BF4A-4AA6-ACAF-5D267EA46D16}"/>
          </ac:spMkLst>
        </pc:spChg>
        <pc:spChg chg="add mod">
          <ac:chgData name="María Camila ESCOBAR LOZANO" userId="11136e91ac165df6" providerId="LiveId" clId="{06F3F61C-1908-4F4E-A65E-08EEBBF5263D}" dt="2025-11-01T01:35:11.661" v="3598" actId="1076"/>
          <ac:spMkLst>
            <pc:docMk/>
            <pc:sldMk cId="720778886" sldId="361"/>
            <ac:spMk id="6" creationId="{3ABA2274-DE72-484C-BD12-85EE26C45449}"/>
          </ac:spMkLst>
        </pc:spChg>
        <pc:picChg chg="del mod">
          <ac:chgData name="María Camila ESCOBAR LOZANO" userId="11136e91ac165df6" providerId="LiveId" clId="{06F3F61C-1908-4F4E-A65E-08EEBBF5263D}" dt="2025-11-01T01:28:09.533" v="3385" actId="478"/>
          <ac:picMkLst>
            <pc:docMk/>
            <pc:sldMk cId="720778886" sldId="361"/>
            <ac:picMk id="3" creationId="{06979EAE-F1FE-4BC5-B830-F056DC7E28C0}"/>
          </ac:picMkLst>
        </pc:picChg>
        <pc:picChg chg="add mod">
          <ac:chgData name="María Camila ESCOBAR LOZANO" userId="11136e91ac165df6" providerId="LiveId" clId="{06F3F61C-1908-4F4E-A65E-08EEBBF5263D}" dt="2025-11-01T01:35:09.533" v="3597" actId="1076"/>
          <ac:picMkLst>
            <pc:docMk/>
            <pc:sldMk cId="720778886" sldId="361"/>
            <ac:picMk id="4" creationId="{A9A439F0-FE52-4C19-823F-9FD4B2CDBD03}"/>
          </ac:picMkLst>
        </pc:picChg>
        <pc:picChg chg="del">
          <ac:chgData name="María Camila ESCOBAR LOZANO" userId="11136e91ac165df6" providerId="LiveId" clId="{06F3F61C-1908-4F4E-A65E-08EEBBF5263D}" dt="2025-11-01T01:28:11.470" v="3387" actId="478"/>
          <ac:picMkLst>
            <pc:docMk/>
            <pc:sldMk cId="720778886" sldId="361"/>
            <ac:picMk id="13" creationId="{5E601B37-591E-4473-9FB9-1B92108495B9}"/>
          </ac:picMkLst>
        </pc:picChg>
        <pc:picChg chg="del">
          <ac:chgData name="María Camila ESCOBAR LOZANO" userId="11136e91ac165df6" providerId="LiveId" clId="{06F3F61C-1908-4F4E-A65E-08EEBBF5263D}" dt="2025-11-01T01:28:10.209" v="3386" actId="478"/>
          <ac:picMkLst>
            <pc:docMk/>
            <pc:sldMk cId="720778886" sldId="361"/>
            <ac:picMk id="15" creationId="{616F4033-4B92-450D-AF64-905E57B10787}"/>
          </ac:picMkLst>
        </pc:picChg>
      </pc:sldChg>
      <pc:sldChg chg="addSp delSp modSp add mod">
        <pc:chgData name="María Camila ESCOBAR LOZANO" userId="11136e91ac165df6" providerId="LiveId" clId="{06F3F61C-1908-4F4E-A65E-08EEBBF5263D}" dt="2025-11-01T01:41:21.522" v="3873" actId="20577"/>
        <pc:sldMkLst>
          <pc:docMk/>
          <pc:sldMk cId="6998777" sldId="362"/>
        </pc:sldMkLst>
        <pc:spChg chg="add mod">
          <ac:chgData name="María Camila ESCOBAR LOZANO" userId="11136e91ac165df6" providerId="LiveId" clId="{06F3F61C-1908-4F4E-A65E-08EEBBF5263D}" dt="2025-11-01T01:35:19.211" v="3599" actId="1076"/>
          <ac:spMkLst>
            <pc:docMk/>
            <pc:sldMk cId="6998777" sldId="362"/>
            <ac:spMk id="2" creationId="{C901BEF0-02B4-4B78-95CE-98029C3A0944}"/>
          </ac:spMkLst>
        </pc:spChg>
        <pc:graphicFrameChg chg="add mod modGraphic">
          <ac:chgData name="María Camila ESCOBAR LOZANO" userId="11136e91ac165df6" providerId="LiveId" clId="{06F3F61C-1908-4F4E-A65E-08EEBBF5263D}" dt="2025-11-01T01:41:21.522" v="3873" actId="20577"/>
          <ac:graphicFrameMkLst>
            <pc:docMk/>
            <pc:sldMk cId="6998777" sldId="362"/>
            <ac:graphicFrameMk id="3" creationId="{0D6F29AB-78E3-4A83-BA02-A46D0FCA1F95}"/>
          </ac:graphicFrameMkLst>
        </pc:graphicFrameChg>
        <pc:picChg chg="del">
          <ac:chgData name="María Camila ESCOBAR LOZANO" userId="11136e91ac165df6" providerId="LiveId" clId="{06F3F61C-1908-4F4E-A65E-08EEBBF5263D}" dt="2025-11-01T01:30:50.212" v="3392" actId="478"/>
          <ac:picMkLst>
            <pc:docMk/>
            <pc:sldMk cId="6998777" sldId="362"/>
            <ac:picMk id="4" creationId="{A9A439F0-FE52-4C19-823F-9FD4B2CDBD03}"/>
          </ac:picMkLst>
        </pc:picChg>
      </pc:sldChg>
      <pc:sldChg chg="addSp delSp modSp add mod">
        <pc:chgData name="María Camila ESCOBAR LOZANO" userId="11136e91ac165df6" providerId="LiveId" clId="{06F3F61C-1908-4F4E-A65E-08EEBBF5263D}" dt="2025-11-01T13:31:00.483" v="4553" actId="1076"/>
        <pc:sldMkLst>
          <pc:docMk/>
          <pc:sldMk cId="3203511541" sldId="363"/>
        </pc:sldMkLst>
        <pc:spChg chg="add mod">
          <ac:chgData name="María Camila ESCOBAR LOZANO" userId="11136e91ac165df6" providerId="LiveId" clId="{06F3F61C-1908-4F4E-A65E-08EEBBF5263D}" dt="2025-11-01T13:31:00.483" v="4553" actId="1076"/>
          <ac:spMkLst>
            <pc:docMk/>
            <pc:sldMk cId="3203511541" sldId="363"/>
            <ac:spMk id="2" creationId="{EE3D66DD-5097-4213-B875-4953CA0BFA38}"/>
          </ac:spMkLst>
        </pc:spChg>
        <pc:spChg chg="add del">
          <ac:chgData name="María Camila ESCOBAR LOZANO" userId="11136e91ac165df6" providerId="LiveId" clId="{06F3F61C-1908-4F4E-A65E-08EEBBF5263D}" dt="2025-11-01T13:29:52.731" v="4493"/>
          <ac:spMkLst>
            <pc:docMk/>
            <pc:sldMk cId="3203511541" sldId="363"/>
            <ac:spMk id="7" creationId="{BC07C7BE-9188-424F-98E3-B5C4E9675756}"/>
          </ac:spMkLst>
        </pc:spChg>
        <pc:picChg chg="del">
          <ac:chgData name="María Camila ESCOBAR LOZANO" userId="11136e91ac165df6" providerId="LiveId" clId="{06F3F61C-1908-4F4E-A65E-08EEBBF5263D}" dt="2025-11-01T01:35:40.501" v="3601" actId="478"/>
          <ac:picMkLst>
            <pc:docMk/>
            <pc:sldMk cId="3203511541" sldId="363"/>
            <ac:picMk id="3" creationId="{06979EAE-F1FE-4BC5-B830-F056DC7E28C0}"/>
          </ac:picMkLst>
        </pc:picChg>
        <pc:picChg chg="add del mod">
          <ac:chgData name="María Camila ESCOBAR LOZANO" userId="11136e91ac165df6" providerId="LiveId" clId="{06F3F61C-1908-4F4E-A65E-08EEBBF5263D}" dt="2025-11-01T13:23:29.054" v="4484" actId="478"/>
          <ac:picMkLst>
            <pc:docMk/>
            <pc:sldMk cId="3203511541" sldId="363"/>
            <ac:picMk id="4" creationId="{52A091AA-B81D-441E-B7AB-DEE0F470EB65}"/>
          </ac:picMkLst>
        </pc:picChg>
        <pc:picChg chg="add del mod">
          <ac:chgData name="María Camila ESCOBAR LOZANO" userId="11136e91ac165df6" providerId="LiveId" clId="{06F3F61C-1908-4F4E-A65E-08EEBBF5263D}" dt="2025-11-01T13:27:30.567" v="4491" actId="478"/>
          <ac:picMkLst>
            <pc:docMk/>
            <pc:sldMk cId="3203511541" sldId="363"/>
            <ac:picMk id="6" creationId="{1AD94424-179E-4A69-9A43-23C22B7B45C8}"/>
          </ac:picMkLst>
        </pc:picChg>
        <pc:picChg chg="add mod">
          <ac:chgData name="María Camila ESCOBAR LOZANO" userId="11136e91ac165df6" providerId="LiveId" clId="{06F3F61C-1908-4F4E-A65E-08EEBBF5263D}" dt="2025-11-01T13:30:13.490" v="4506" actId="1076"/>
          <ac:picMkLst>
            <pc:docMk/>
            <pc:sldMk cId="3203511541" sldId="363"/>
            <ac:picMk id="8" creationId="{85A84ED7-1343-449C-B50E-BC0431FCA2CD}"/>
          </ac:picMkLst>
        </pc:picChg>
        <pc:picChg chg="del">
          <ac:chgData name="María Camila ESCOBAR LOZANO" userId="11136e91ac165df6" providerId="LiveId" clId="{06F3F61C-1908-4F4E-A65E-08EEBBF5263D}" dt="2025-11-01T01:35:41.506" v="3603" actId="478"/>
          <ac:picMkLst>
            <pc:docMk/>
            <pc:sldMk cId="3203511541" sldId="363"/>
            <ac:picMk id="13" creationId="{5E601B37-591E-4473-9FB9-1B92108495B9}"/>
          </ac:picMkLst>
        </pc:picChg>
        <pc:picChg chg="del">
          <ac:chgData name="María Camila ESCOBAR LOZANO" userId="11136e91ac165df6" providerId="LiveId" clId="{06F3F61C-1908-4F4E-A65E-08EEBBF5263D}" dt="2025-11-01T01:35:41.013" v="3602" actId="478"/>
          <ac:picMkLst>
            <pc:docMk/>
            <pc:sldMk cId="3203511541" sldId="363"/>
            <ac:picMk id="15" creationId="{616F4033-4B92-450D-AF64-905E57B10787}"/>
          </ac:picMkLst>
        </pc:picChg>
      </pc:sldChg>
      <pc:sldChg chg="addSp delSp modSp add mod">
        <pc:chgData name="María Camila ESCOBAR LOZANO" userId="11136e91ac165df6" providerId="LiveId" clId="{06F3F61C-1908-4F4E-A65E-08EEBBF5263D}" dt="2025-11-01T01:45:59.205" v="3929" actId="14100"/>
        <pc:sldMkLst>
          <pc:docMk/>
          <pc:sldMk cId="143754585" sldId="364"/>
        </pc:sldMkLst>
        <pc:spChg chg="mod">
          <ac:chgData name="María Camila ESCOBAR LOZANO" userId="11136e91ac165df6" providerId="LiveId" clId="{06F3F61C-1908-4F4E-A65E-08EEBBF5263D}" dt="2025-11-01T01:42:06.948" v="3915" actId="20577"/>
          <ac:spMkLst>
            <pc:docMk/>
            <pc:sldMk cId="143754585" sldId="364"/>
            <ac:spMk id="11" creationId="{CDC64982-7A3D-4502-99C1-EC64BCDA2E51}"/>
          </ac:spMkLst>
        </pc:spChg>
        <pc:spChg chg="del mod">
          <ac:chgData name="María Camila ESCOBAR LOZANO" userId="11136e91ac165df6" providerId="LiveId" clId="{06F3F61C-1908-4F4E-A65E-08EEBBF5263D}" dt="2025-11-01T01:41:50.359" v="3875" actId="478"/>
          <ac:spMkLst>
            <pc:docMk/>
            <pc:sldMk cId="143754585" sldId="364"/>
            <ac:spMk id="12" creationId="{AD78A70E-6E4F-4BBA-8C04-2D47D9E69745}"/>
          </ac:spMkLst>
        </pc:spChg>
        <pc:spChg chg="del">
          <ac:chgData name="María Camila ESCOBAR LOZANO" userId="11136e91ac165df6" providerId="LiveId" clId="{06F3F61C-1908-4F4E-A65E-08EEBBF5263D}" dt="2025-11-01T01:41:51.916" v="3876" actId="478"/>
          <ac:spMkLst>
            <pc:docMk/>
            <pc:sldMk cId="143754585" sldId="364"/>
            <ac:spMk id="13" creationId="{700AF10B-2E19-44B1-B9A9-BCEDD6D9F612}"/>
          </ac:spMkLst>
        </pc:spChg>
        <pc:spChg chg="del">
          <ac:chgData name="María Camila ESCOBAR LOZANO" userId="11136e91ac165df6" providerId="LiveId" clId="{06F3F61C-1908-4F4E-A65E-08EEBBF5263D}" dt="2025-11-01T01:41:53.948" v="3877" actId="478"/>
          <ac:spMkLst>
            <pc:docMk/>
            <pc:sldMk cId="143754585" sldId="364"/>
            <ac:spMk id="14" creationId="{E1F52198-5F38-4707-9DB4-CB442F72CCBD}"/>
          </ac:spMkLst>
        </pc:spChg>
        <pc:spChg chg="add mod">
          <ac:chgData name="María Camila ESCOBAR LOZANO" userId="11136e91ac165df6" providerId="LiveId" clId="{06F3F61C-1908-4F4E-A65E-08EEBBF5263D}" dt="2025-11-01T01:45:28.678" v="3920" actId="1076"/>
          <ac:spMkLst>
            <pc:docMk/>
            <pc:sldMk cId="143754585" sldId="364"/>
            <ac:spMk id="18" creationId="{7A05D37D-35B7-4513-BB85-149D44759700}"/>
          </ac:spMkLst>
        </pc:spChg>
        <pc:grpChg chg="add mod">
          <ac:chgData name="María Camila ESCOBAR LOZANO" userId="11136e91ac165df6" providerId="LiveId" clId="{06F3F61C-1908-4F4E-A65E-08EEBBF5263D}" dt="2025-11-01T01:45:47.487" v="3925" actId="1076"/>
          <ac:grpSpMkLst>
            <pc:docMk/>
            <pc:sldMk cId="143754585" sldId="364"/>
            <ac:grpSpMk id="19" creationId="{61B66AF5-FAFE-411E-85C8-373986C87C1D}"/>
          </ac:grpSpMkLst>
        </pc:grpChg>
        <pc:grpChg chg="add mod">
          <ac:chgData name="María Camila ESCOBAR LOZANO" userId="11136e91ac165df6" providerId="LiveId" clId="{06F3F61C-1908-4F4E-A65E-08EEBBF5263D}" dt="2025-11-01T01:45:59.205" v="3929" actId="14100"/>
          <ac:grpSpMkLst>
            <pc:docMk/>
            <pc:sldMk cId="143754585" sldId="364"/>
            <ac:grpSpMk id="22" creationId="{A1B6E33A-A706-4AFC-865B-2AE9D8FA486C}"/>
          </ac:grpSpMkLst>
        </pc:grpChg>
        <pc:picChg chg="del">
          <ac:chgData name="María Camila ESCOBAR LOZANO" userId="11136e91ac165df6" providerId="LiveId" clId="{06F3F61C-1908-4F4E-A65E-08EEBBF5263D}" dt="2025-11-01T01:41:54.784" v="3878" actId="478"/>
          <ac:picMkLst>
            <pc:docMk/>
            <pc:sldMk cId="143754585" sldId="364"/>
            <ac:picMk id="15" creationId="{C3F9AB2A-E403-4825-ACFF-4DB0E34E004A}"/>
          </ac:picMkLst>
        </pc:picChg>
        <pc:picChg chg="del">
          <ac:chgData name="María Camila ESCOBAR LOZANO" userId="11136e91ac165df6" providerId="LiveId" clId="{06F3F61C-1908-4F4E-A65E-08EEBBF5263D}" dt="2025-11-01T01:41:55.572" v="3880" actId="478"/>
          <ac:picMkLst>
            <pc:docMk/>
            <pc:sldMk cId="143754585" sldId="364"/>
            <ac:picMk id="16" creationId="{8749CF94-AA5B-4B6E-ADD6-48BDB68ED57F}"/>
          </ac:picMkLst>
        </pc:picChg>
        <pc:picChg chg="del">
          <ac:chgData name="María Camila ESCOBAR LOZANO" userId="11136e91ac165df6" providerId="LiveId" clId="{06F3F61C-1908-4F4E-A65E-08EEBBF5263D}" dt="2025-11-01T01:41:55.149" v="3879" actId="478"/>
          <ac:picMkLst>
            <pc:docMk/>
            <pc:sldMk cId="143754585" sldId="364"/>
            <ac:picMk id="17" creationId="{90671F14-4D49-4BE2-A2A0-8AFFF09246A7}"/>
          </ac:picMkLst>
        </pc:picChg>
        <pc:picChg chg="mod">
          <ac:chgData name="María Camila ESCOBAR LOZANO" userId="11136e91ac165df6" providerId="LiveId" clId="{06F3F61C-1908-4F4E-A65E-08EEBBF5263D}" dt="2025-11-01T01:45:35.366" v="3921"/>
          <ac:picMkLst>
            <pc:docMk/>
            <pc:sldMk cId="143754585" sldId="364"/>
            <ac:picMk id="20" creationId="{1DE940AD-528B-411F-8B76-7B42D88AA69E}"/>
          </ac:picMkLst>
        </pc:picChg>
        <pc:picChg chg="mod">
          <ac:chgData name="María Camila ESCOBAR LOZANO" userId="11136e91ac165df6" providerId="LiveId" clId="{06F3F61C-1908-4F4E-A65E-08EEBBF5263D}" dt="2025-11-01T01:45:35.366" v="3921"/>
          <ac:picMkLst>
            <pc:docMk/>
            <pc:sldMk cId="143754585" sldId="364"/>
            <ac:picMk id="21" creationId="{686686BE-9023-4A5D-B392-2A14D6C4E449}"/>
          </ac:picMkLst>
        </pc:picChg>
        <pc:picChg chg="mod">
          <ac:chgData name="María Camila ESCOBAR LOZANO" userId="11136e91ac165df6" providerId="LiveId" clId="{06F3F61C-1908-4F4E-A65E-08EEBBF5263D}" dt="2025-11-01T01:45:41.023" v="3922"/>
          <ac:picMkLst>
            <pc:docMk/>
            <pc:sldMk cId="143754585" sldId="364"/>
            <ac:picMk id="23" creationId="{A8642E84-0AE8-4524-9E04-32F83C834CD6}"/>
          </ac:picMkLst>
        </pc:picChg>
        <pc:picChg chg="mod">
          <ac:chgData name="María Camila ESCOBAR LOZANO" userId="11136e91ac165df6" providerId="LiveId" clId="{06F3F61C-1908-4F4E-A65E-08EEBBF5263D}" dt="2025-11-01T01:45:41.023" v="3922"/>
          <ac:picMkLst>
            <pc:docMk/>
            <pc:sldMk cId="143754585" sldId="364"/>
            <ac:picMk id="24" creationId="{20EBD337-A5E1-4BDB-8186-3FDED33E3E6F}"/>
          </ac:picMkLst>
        </pc:picChg>
      </pc:sldChg>
      <pc:sldChg chg="addSp delSp modSp add mod ord">
        <pc:chgData name="María Camila ESCOBAR LOZANO" userId="11136e91ac165df6" providerId="LiveId" clId="{06F3F61C-1908-4F4E-A65E-08EEBBF5263D}" dt="2025-11-01T12:57:29.405" v="4208"/>
        <pc:sldMkLst>
          <pc:docMk/>
          <pc:sldMk cId="485661305" sldId="365"/>
        </pc:sldMkLst>
        <pc:spChg chg="del">
          <ac:chgData name="María Camila ESCOBAR LOZANO" userId="11136e91ac165df6" providerId="LiveId" clId="{06F3F61C-1908-4F4E-A65E-08EEBBF5263D}" dt="2025-11-01T12:38:50.827" v="3931" actId="478"/>
          <ac:spMkLst>
            <pc:docMk/>
            <pc:sldMk cId="485661305" sldId="365"/>
            <ac:spMk id="5" creationId="{7922B088-BF2B-4730-AC10-865D0A9A4B9C}"/>
          </ac:spMkLst>
        </pc:spChg>
        <pc:spChg chg="add mod">
          <ac:chgData name="María Camila ESCOBAR LOZANO" userId="11136e91ac165df6" providerId="LiveId" clId="{06F3F61C-1908-4F4E-A65E-08EEBBF5263D}" dt="2025-11-01T12:39:29.525" v="3938" actId="113"/>
          <ac:spMkLst>
            <pc:docMk/>
            <pc:sldMk cId="485661305" sldId="365"/>
            <ac:spMk id="9" creationId="{50E9D78F-A90E-43B6-B55D-C480F2F32F2C}"/>
          </ac:spMkLst>
        </pc:spChg>
        <pc:graphicFrameChg chg="add mod modGraphic">
          <ac:chgData name="María Camila ESCOBAR LOZANO" userId="11136e91ac165df6" providerId="LiveId" clId="{06F3F61C-1908-4F4E-A65E-08EEBBF5263D}" dt="2025-11-01T12:56:52.314" v="4206" actId="122"/>
          <ac:graphicFrameMkLst>
            <pc:docMk/>
            <pc:sldMk cId="485661305" sldId="365"/>
            <ac:graphicFrameMk id="2" creationId="{76363D9C-6731-4D2D-9F51-9B5A3699A3C8}"/>
          </ac:graphicFrameMkLst>
        </pc:graphicFrameChg>
        <pc:graphicFrameChg chg="del">
          <ac:chgData name="María Camila ESCOBAR LOZANO" userId="11136e91ac165df6" providerId="LiveId" clId="{06F3F61C-1908-4F4E-A65E-08EEBBF5263D}" dt="2025-11-01T12:38:52.337" v="3932" actId="478"/>
          <ac:graphicFrameMkLst>
            <pc:docMk/>
            <pc:sldMk cId="485661305" sldId="365"/>
            <ac:graphicFrameMk id="7" creationId="{B6C5D2B3-D293-4FA3-8270-0968384B801A}"/>
          </ac:graphicFrameMkLst>
        </pc:graphicFrameChg>
      </pc:sldChg>
      <pc:sldChg chg="addSp delSp modSp add mod">
        <pc:chgData name="María Camila ESCOBAR LOZANO" userId="11136e91ac165df6" providerId="LiveId" clId="{06F3F61C-1908-4F4E-A65E-08EEBBF5263D}" dt="2025-11-01T13:37:20.496" v="4650" actId="1076"/>
        <pc:sldMkLst>
          <pc:docMk/>
          <pc:sldMk cId="3870207680" sldId="366"/>
        </pc:sldMkLst>
        <pc:spChg chg="mod">
          <ac:chgData name="María Camila ESCOBAR LOZANO" userId="11136e91ac165df6" providerId="LiveId" clId="{06F3F61C-1908-4F4E-A65E-08EEBBF5263D}" dt="2025-11-01T12:51:20.343" v="4139" actId="20577"/>
          <ac:spMkLst>
            <pc:docMk/>
            <pc:sldMk cId="3870207680" sldId="366"/>
            <ac:spMk id="7" creationId="{2C9AE1A9-20E6-4578-8153-146A021B0941}"/>
          </ac:spMkLst>
        </pc:spChg>
        <pc:graphicFrameChg chg="add mod modGraphic">
          <ac:chgData name="María Camila ESCOBAR LOZANO" userId="11136e91ac165df6" providerId="LiveId" clId="{06F3F61C-1908-4F4E-A65E-08EEBBF5263D}" dt="2025-11-01T12:50:37.131" v="4124" actId="1076"/>
          <ac:graphicFrameMkLst>
            <pc:docMk/>
            <pc:sldMk cId="3870207680" sldId="366"/>
            <ac:graphicFrameMk id="2" creationId="{15253585-32EB-47C4-96B7-F7D57CE7199E}"/>
          </ac:graphicFrameMkLst>
        </pc:graphicFrameChg>
        <pc:graphicFrameChg chg="add mod modGraphic">
          <ac:chgData name="María Camila ESCOBAR LOZANO" userId="11136e91ac165df6" providerId="LiveId" clId="{06F3F61C-1908-4F4E-A65E-08EEBBF5263D}" dt="2025-11-01T13:37:20.496" v="4650" actId="1076"/>
          <ac:graphicFrameMkLst>
            <pc:docMk/>
            <pc:sldMk cId="3870207680" sldId="366"/>
            <ac:graphicFrameMk id="3" creationId="{7365C12C-FCC3-400B-918D-ECDC41619501}"/>
          </ac:graphicFrameMkLst>
        </pc:graphicFrameChg>
        <pc:graphicFrameChg chg="del">
          <ac:chgData name="María Camila ESCOBAR LOZANO" userId="11136e91ac165df6" providerId="LiveId" clId="{06F3F61C-1908-4F4E-A65E-08EEBBF5263D}" dt="2025-11-01T12:47:52.526" v="4045" actId="478"/>
          <ac:graphicFrameMkLst>
            <pc:docMk/>
            <pc:sldMk cId="3870207680" sldId="366"/>
            <ac:graphicFrameMk id="11" creationId="{CA6637D0-CC6B-4932-9C97-7F93AB17453C}"/>
          </ac:graphicFrameMkLst>
        </pc:graphicFrameChg>
        <pc:graphicFrameChg chg="del">
          <ac:chgData name="María Camila ESCOBAR LOZANO" userId="11136e91ac165df6" providerId="LiveId" clId="{06F3F61C-1908-4F4E-A65E-08EEBBF5263D}" dt="2025-11-01T12:47:54.478" v="4046" actId="478"/>
          <ac:graphicFrameMkLst>
            <pc:docMk/>
            <pc:sldMk cId="3870207680" sldId="366"/>
            <ac:graphicFrameMk id="15" creationId="{47B2EC57-17E0-4BE5-BD46-3665943132E6}"/>
          </ac:graphicFrameMkLst>
        </pc:graphicFrameChg>
      </pc:sldChg>
      <pc:sldChg chg="modSp add mod">
        <pc:chgData name="María Camila ESCOBAR LOZANO" userId="11136e91ac165df6" providerId="LiveId" clId="{06F3F61C-1908-4F4E-A65E-08EEBBF5263D}" dt="2025-11-01T13:25:08.647" v="4490" actId="1076"/>
        <pc:sldMkLst>
          <pc:docMk/>
          <pc:sldMk cId="1524010879" sldId="367"/>
        </pc:sldMkLst>
        <pc:picChg chg="mod">
          <ac:chgData name="María Camila ESCOBAR LOZANO" userId="11136e91ac165df6" providerId="LiveId" clId="{06F3F61C-1908-4F4E-A65E-08EEBBF5263D}" dt="2025-11-01T13:25:08.647" v="4490" actId="1076"/>
          <ac:picMkLst>
            <pc:docMk/>
            <pc:sldMk cId="1524010879" sldId="367"/>
            <ac:picMk id="6" creationId="{1AD94424-179E-4A69-9A43-23C22B7B45C8}"/>
          </ac:picMkLst>
        </pc:picChg>
      </pc:sldChg>
      <pc:sldChg chg="addSp delSp modSp add mod ord">
        <pc:chgData name="María Camila ESCOBAR LOZANO" userId="11136e91ac165df6" providerId="LiveId" clId="{06F3F61C-1908-4F4E-A65E-08EEBBF5263D}" dt="2025-11-01T13:31:23.978" v="4572" actId="1076"/>
        <pc:sldMkLst>
          <pc:docMk/>
          <pc:sldMk cId="2330736189" sldId="368"/>
        </pc:sldMkLst>
        <pc:spChg chg="mod">
          <ac:chgData name="María Camila ESCOBAR LOZANO" userId="11136e91ac165df6" providerId="LiveId" clId="{06F3F61C-1908-4F4E-A65E-08EEBBF5263D}" dt="2025-11-01T13:31:23.978" v="4572" actId="1076"/>
          <ac:spMkLst>
            <pc:docMk/>
            <pc:sldMk cId="2330736189" sldId="368"/>
            <ac:spMk id="2" creationId="{EE3D66DD-5097-4213-B875-4953CA0BFA38}"/>
          </ac:spMkLst>
        </pc:spChg>
        <pc:spChg chg="add del">
          <ac:chgData name="María Camila ESCOBAR LOZANO" userId="11136e91ac165df6" providerId="LiveId" clId="{06F3F61C-1908-4F4E-A65E-08EEBBF5263D}" dt="2025-11-01T13:30:34.155" v="4511"/>
          <ac:spMkLst>
            <pc:docMk/>
            <pc:sldMk cId="2330736189" sldId="368"/>
            <ac:spMk id="3" creationId="{10B70904-26D7-45DD-A9D8-B2B0BA25783F}"/>
          </ac:spMkLst>
        </pc:spChg>
        <pc:picChg chg="add mod">
          <ac:chgData name="María Camila ESCOBAR LOZANO" userId="11136e91ac165df6" providerId="LiveId" clId="{06F3F61C-1908-4F4E-A65E-08EEBBF5263D}" dt="2025-11-01T13:30:45.362" v="4515" actId="1076"/>
          <ac:picMkLst>
            <pc:docMk/>
            <pc:sldMk cId="2330736189" sldId="368"/>
            <ac:picMk id="4" creationId="{793A38DB-365B-4241-A512-C29287892455}"/>
          </ac:picMkLst>
        </pc:picChg>
        <pc:picChg chg="del">
          <ac:chgData name="María Camila ESCOBAR LOZANO" userId="11136e91ac165df6" providerId="LiveId" clId="{06F3F61C-1908-4F4E-A65E-08EEBBF5263D}" dt="2025-11-01T13:30:22.957" v="4509" actId="478"/>
          <ac:picMkLst>
            <pc:docMk/>
            <pc:sldMk cId="2330736189" sldId="368"/>
            <ac:picMk id="8" creationId="{85A84ED7-1343-449C-B50E-BC0431FCA2CD}"/>
          </ac:picMkLst>
        </pc:picChg>
      </pc:sldChg>
      <pc:sldChg chg="addSp delSp modSp add mod">
        <pc:chgData name="María Camila ESCOBAR LOZANO" userId="11136e91ac165df6" providerId="LiveId" clId="{06F3F61C-1908-4F4E-A65E-08EEBBF5263D}" dt="2025-11-01T13:34:52.840" v="4611" actId="1582"/>
        <pc:sldMkLst>
          <pc:docMk/>
          <pc:sldMk cId="135014733" sldId="369"/>
        </pc:sldMkLst>
        <pc:spChg chg="del">
          <ac:chgData name="María Camila ESCOBAR LOZANO" userId="11136e91ac165df6" providerId="LiveId" clId="{06F3F61C-1908-4F4E-A65E-08EEBBF5263D}" dt="2025-11-01T13:33:15.695" v="4577" actId="478"/>
          <ac:spMkLst>
            <pc:docMk/>
            <pc:sldMk cId="135014733" sldId="369"/>
            <ac:spMk id="6" creationId="{2873EB27-9FFD-4D57-8549-898B2E9FF513}"/>
          </ac:spMkLst>
        </pc:spChg>
        <pc:picChg chg="add mod">
          <ac:chgData name="María Camila ESCOBAR LOZANO" userId="11136e91ac165df6" providerId="LiveId" clId="{06F3F61C-1908-4F4E-A65E-08EEBBF5263D}" dt="2025-11-01T13:34:47.871" v="4609" actId="1582"/>
          <ac:picMkLst>
            <pc:docMk/>
            <pc:sldMk cId="135014733" sldId="369"/>
            <ac:picMk id="3" creationId="{7037A900-1939-4862-940B-9855D498C0F6}"/>
          </ac:picMkLst>
        </pc:picChg>
        <pc:picChg chg="del">
          <ac:chgData name="María Camila ESCOBAR LOZANO" userId="11136e91ac165df6" providerId="LiveId" clId="{06F3F61C-1908-4F4E-A65E-08EEBBF5263D}" dt="2025-11-01T13:33:14.492" v="4576" actId="478"/>
          <ac:picMkLst>
            <pc:docMk/>
            <pc:sldMk cId="135014733" sldId="369"/>
            <ac:picMk id="5" creationId="{7C8F6ABD-E6DC-49E3-BE9B-B55E804728C5}"/>
          </ac:picMkLst>
        </pc:picChg>
        <pc:picChg chg="add mod">
          <ac:chgData name="María Camila ESCOBAR LOZANO" userId="11136e91ac165df6" providerId="LiveId" clId="{06F3F61C-1908-4F4E-A65E-08EEBBF5263D}" dt="2025-11-01T13:34:52.840" v="4611" actId="1582"/>
          <ac:picMkLst>
            <pc:docMk/>
            <pc:sldMk cId="135014733" sldId="369"/>
            <ac:picMk id="7" creationId="{7234CF7B-75E1-47DF-B1F5-9157A396A9B3}"/>
          </ac:picMkLst>
        </pc:picChg>
        <pc:picChg chg="del">
          <ac:chgData name="María Camila ESCOBAR LOZANO" userId="11136e91ac165df6" providerId="LiveId" clId="{06F3F61C-1908-4F4E-A65E-08EEBBF5263D}" dt="2025-11-01T13:33:14.025" v="4575" actId="478"/>
          <ac:picMkLst>
            <pc:docMk/>
            <pc:sldMk cId="135014733" sldId="369"/>
            <ac:picMk id="8" creationId="{9156BAF9-F28C-47BB-B416-144BEFDA0850}"/>
          </ac:picMkLst>
        </pc:picChg>
        <pc:picChg chg="del">
          <ac:chgData name="María Camila ESCOBAR LOZANO" userId="11136e91ac165df6" providerId="LiveId" clId="{06F3F61C-1908-4F4E-A65E-08EEBBF5263D}" dt="2025-11-01T13:33:13.515" v="4574" actId="478"/>
          <ac:picMkLst>
            <pc:docMk/>
            <pc:sldMk cId="135014733" sldId="369"/>
            <ac:picMk id="11" creationId="{9988418A-46F6-4D4B-BE3F-5EEEF2B80F32}"/>
          </ac:picMkLst>
        </pc:picChg>
        <pc:picChg chg="add mod">
          <ac:chgData name="María Camila ESCOBAR LOZANO" userId="11136e91ac165df6" providerId="LiveId" clId="{06F3F61C-1908-4F4E-A65E-08EEBBF5263D}" dt="2025-11-01T13:34:44.207" v="4607" actId="1582"/>
          <ac:picMkLst>
            <pc:docMk/>
            <pc:sldMk cId="135014733" sldId="369"/>
            <ac:picMk id="12" creationId="{D4A57E49-40E1-4183-AF42-034E02B19776}"/>
          </ac:picMkLst>
        </pc:picChg>
      </pc:sldChg>
      <pc:sldChg chg="new del">
        <pc:chgData name="María Camila ESCOBAR LOZANO" userId="11136e91ac165df6" providerId="LiveId" clId="{06F3F61C-1908-4F4E-A65E-08EEBBF5263D}" dt="2025-11-01T18:19:48.580" v="4653" actId="2696"/>
        <pc:sldMkLst>
          <pc:docMk/>
          <pc:sldMk cId="1717955931" sldId="370"/>
        </pc:sldMkLst>
      </pc:sldChg>
      <pc:sldChg chg="new del">
        <pc:chgData name="María Camila ESCOBAR LOZANO" userId="11136e91ac165df6" providerId="LiveId" clId="{06F3F61C-1908-4F4E-A65E-08EEBBF5263D}" dt="2025-11-01T18:19:50.480" v="4654" actId="2696"/>
        <pc:sldMkLst>
          <pc:docMk/>
          <pc:sldMk cId="3642030975" sldId="371"/>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O" b="1" dirty="0">
                <a:latin typeface="Arial Narrow" panose="020B0606020202030204" pitchFamily="34" charset="0"/>
              </a:rPr>
              <a:t>INFORMES</a:t>
            </a:r>
            <a:r>
              <a:rPr lang="es-CO" b="1" baseline="0" dirty="0">
                <a:latin typeface="Arial Narrow" panose="020B0606020202030204" pitchFamily="34" charset="0"/>
              </a:rPr>
              <a:t> PENDIENTES</a:t>
            </a:r>
            <a:endParaRPr lang="es-CO" b="1" dirty="0">
              <a:latin typeface="Arial Narrow" panose="020B060602020203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O"/>
        </a:p>
      </c:txPr>
    </c:title>
    <c:autoTitleDeleted val="0"/>
    <c:plotArea>
      <c:layout/>
      <c:lineChart>
        <c:grouping val="standard"/>
        <c:varyColors val="0"/>
        <c:ser>
          <c:idx val="1"/>
          <c:order val="0"/>
          <c:spPr>
            <a:ln w="28575" cap="rnd">
              <a:solidFill>
                <a:schemeClr val="accent2"/>
              </a:solidFill>
              <a:round/>
            </a:ln>
            <a:effectLst/>
          </c:spPr>
          <c:marker>
            <c:symbol val="none"/>
          </c:marker>
          <c:cat>
            <c:strRef>
              <c:f>Export!$A$2:$A$26</c:f>
              <c:strCache>
                <c:ptCount val="25"/>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pt idx="24">
                  <c:v>TOTAL</c:v>
                </c:pt>
              </c:strCache>
            </c:strRef>
          </c:cat>
          <c:val>
            <c:numRef>
              <c:f>Export!$C$2:$C$26</c:f>
            </c:numRef>
          </c:val>
          <c:smooth val="0"/>
          <c:extLst>
            <c:ext xmlns:c16="http://schemas.microsoft.com/office/drawing/2014/chart" uri="{C3380CC4-5D6E-409C-BE32-E72D297353CC}">
              <c16:uniqueId val="{00000000-A59F-4B4F-BCC5-CD902F56F337}"/>
            </c:ext>
          </c:extLst>
        </c:ser>
        <c:ser>
          <c:idx val="2"/>
          <c:order val="1"/>
          <c:spPr>
            <a:ln w="28575" cap="rnd">
              <a:solidFill>
                <a:schemeClr val="accent3"/>
              </a:solidFill>
              <a:round/>
            </a:ln>
            <a:effectLst/>
          </c:spPr>
          <c:marker>
            <c:symbol val="none"/>
          </c:marker>
          <c:dLbls>
            <c:dLbl>
              <c:idx val="24"/>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3600" b="0" i="0" u="none" strike="noStrike" kern="1200" baseline="0">
                      <a:solidFill>
                        <a:schemeClr val="dk1">
                          <a:lumMod val="65000"/>
                          <a:lumOff val="35000"/>
                        </a:schemeClr>
                      </a:solidFill>
                      <a:latin typeface="+mn-lt"/>
                      <a:ea typeface="+mn-ea"/>
                      <a:cs typeface="+mn-cs"/>
                    </a:defRPr>
                  </a:pPr>
                  <a:endParaRPr lang="es-CO"/>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ext>
                <c:ext xmlns:c16="http://schemas.microsoft.com/office/drawing/2014/chart" uri="{C3380CC4-5D6E-409C-BE32-E72D297353CC}">
                  <c16:uniqueId val="{00000000-19C4-4BF2-ADA9-0D9845A57490}"/>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Export!$A$2:$A$26</c:f>
              <c:strCache>
                <c:ptCount val="25"/>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pt idx="24">
                  <c:v>TOTAL</c:v>
                </c:pt>
              </c:strCache>
            </c:strRef>
          </c:cat>
          <c:val>
            <c:numRef>
              <c:f>Export!$D$2:$D$26</c:f>
              <c:numCache>
                <c:formatCode>0</c:formatCode>
                <c:ptCount val="25"/>
                <c:pt idx="0">
                  <c:v>0</c:v>
                </c:pt>
                <c:pt idx="1">
                  <c:v>0</c:v>
                </c:pt>
                <c:pt idx="2">
                  <c:v>0</c:v>
                </c:pt>
                <c:pt idx="3">
                  <c:v>0</c:v>
                </c:pt>
                <c:pt idx="4">
                  <c:v>4</c:v>
                </c:pt>
                <c:pt idx="5">
                  <c:v>0</c:v>
                </c:pt>
                <c:pt idx="6">
                  <c:v>0</c:v>
                </c:pt>
                <c:pt idx="7">
                  <c:v>1</c:v>
                </c:pt>
                <c:pt idx="8">
                  <c:v>0</c:v>
                </c:pt>
                <c:pt idx="9">
                  <c:v>0</c:v>
                </c:pt>
                <c:pt idx="10">
                  <c:v>0</c:v>
                </c:pt>
                <c:pt idx="11">
                  <c:v>0</c:v>
                </c:pt>
                <c:pt idx="12">
                  <c:v>0</c:v>
                </c:pt>
                <c:pt idx="13">
                  <c:v>4</c:v>
                </c:pt>
                <c:pt idx="14">
                  <c:v>1</c:v>
                </c:pt>
                <c:pt idx="15">
                  <c:v>0</c:v>
                </c:pt>
                <c:pt idx="16">
                  <c:v>1</c:v>
                </c:pt>
                <c:pt idx="17">
                  <c:v>9</c:v>
                </c:pt>
                <c:pt idx="18">
                  <c:v>4</c:v>
                </c:pt>
                <c:pt idx="19">
                  <c:v>6</c:v>
                </c:pt>
                <c:pt idx="20">
                  <c:v>9</c:v>
                </c:pt>
                <c:pt idx="21">
                  <c:v>8</c:v>
                </c:pt>
                <c:pt idx="22">
                  <c:v>18</c:v>
                </c:pt>
                <c:pt idx="23">
                  <c:v>62</c:v>
                </c:pt>
                <c:pt idx="24">
                  <c:v>127</c:v>
                </c:pt>
              </c:numCache>
            </c:numRef>
          </c:val>
          <c:smooth val="0"/>
          <c:extLst>
            <c:ext xmlns:c16="http://schemas.microsoft.com/office/drawing/2014/chart" uri="{C3380CC4-5D6E-409C-BE32-E72D297353CC}">
              <c16:uniqueId val="{00000001-A59F-4B4F-BCC5-CD902F56F337}"/>
            </c:ext>
          </c:extLst>
        </c:ser>
        <c:dLbls>
          <c:showLegendKey val="0"/>
          <c:showVal val="0"/>
          <c:showCatName val="0"/>
          <c:showSerName val="0"/>
          <c:showPercent val="0"/>
          <c:showBubbleSize val="0"/>
        </c:dLbls>
        <c:smooth val="0"/>
        <c:axId val="510850032"/>
        <c:axId val="510852384"/>
      </c:lineChart>
      <c:catAx>
        <c:axId val="510850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510852384"/>
        <c:crosses val="autoZero"/>
        <c:auto val="1"/>
        <c:lblAlgn val="ctr"/>
        <c:lblOffset val="100"/>
        <c:noMultiLvlLbl val="0"/>
      </c:catAx>
      <c:valAx>
        <c:axId val="5108523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510850032"/>
        <c:crosses val="autoZero"/>
        <c:crossBetween val="between"/>
      </c:valAx>
      <c:spPr>
        <a:noFill/>
        <a:ln>
          <a:solidFill>
            <a:srgbClr val="4472C4"/>
          </a:solid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solidFill>
        <a:srgbClr val="4472C4"/>
      </a:solidFill>
    </a:ln>
    <a:effectLst/>
  </c:spPr>
  <c:txPr>
    <a:bodyPr/>
    <a:lstStyle/>
    <a:p>
      <a:pPr>
        <a:defRPr/>
      </a:pPr>
      <a:endParaRPr lang="es-CO"/>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B54A50AC-FB2E-4EB5-BCD9-BC46765091A2}" type="datetimeFigureOut">
              <a:rPr lang="es-CO" smtClean="0"/>
              <a:t>1/11/2025</a:t>
            </a:fld>
            <a:endParaRPr lang="es-CO"/>
          </a:p>
        </p:txBody>
      </p:sp>
      <p:sp>
        <p:nvSpPr>
          <p:cNvPr id="4" name="Marcador de imagen de diapositiva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35904C95-850B-41DF-A6D7-EB3A41097E6C}" type="slidenum">
              <a:rPr lang="es-CO" smtClean="0"/>
              <a:t>‹Nº›</a:t>
            </a:fld>
            <a:endParaRPr lang="es-CO"/>
          </a:p>
        </p:txBody>
      </p:sp>
    </p:spTree>
    <p:extLst>
      <p:ext uri="{BB962C8B-B14F-4D97-AF65-F5344CB8AC3E}">
        <p14:creationId xmlns:p14="http://schemas.microsoft.com/office/powerpoint/2010/main" val="27306639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5904C95-850B-41DF-A6D7-EB3A41097E6C}" type="slidenum">
              <a:rPr lang="es-CO" smtClean="0"/>
              <a:t>13</a:t>
            </a:fld>
            <a:endParaRPr lang="es-CO"/>
          </a:p>
        </p:txBody>
      </p:sp>
    </p:spTree>
    <p:extLst>
      <p:ext uri="{BB962C8B-B14F-4D97-AF65-F5344CB8AC3E}">
        <p14:creationId xmlns:p14="http://schemas.microsoft.com/office/powerpoint/2010/main" val="25307095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5904C95-850B-41DF-A6D7-EB3A41097E6C}" type="slidenum">
              <a:rPr lang="es-CO" smtClean="0"/>
              <a:t>26</a:t>
            </a:fld>
            <a:endParaRPr lang="es-CO"/>
          </a:p>
        </p:txBody>
      </p:sp>
    </p:spTree>
    <p:extLst>
      <p:ext uri="{BB962C8B-B14F-4D97-AF65-F5344CB8AC3E}">
        <p14:creationId xmlns:p14="http://schemas.microsoft.com/office/powerpoint/2010/main" val="3003968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5904C95-850B-41DF-A6D7-EB3A41097E6C}" type="slidenum">
              <a:rPr lang="es-CO" smtClean="0"/>
              <a:t>27</a:t>
            </a:fld>
            <a:endParaRPr lang="es-CO"/>
          </a:p>
        </p:txBody>
      </p:sp>
    </p:spTree>
    <p:extLst>
      <p:ext uri="{BB962C8B-B14F-4D97-AF65-F5344CB8AC3E}">
        <p14:creationId xmlns:p14="http://schemas.microsoft.com/office/powerpoint/2010/main" val="26847077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5904C95-850B-41DF-A6D7-EB3A41097E6C}" type="slidenum">
              <a:rPr lang="es-CO" smtClean="0"/>
              <a:t>28</a:t>
            </a:fld>
            <a:endParaRPr lang="es-CO"/>
          </a:p>
        </p:txBody>
      </p:sp>
    </p:spTree>
    <p:extLst>
      <p:ext uri="{BB962C8B-B14F-4D97-AF65-F5344CB8AC3E}">
        <p14:creationId xmlns:p14="http://schemas.microsoft.com/office/powerpoint/2010/main" val="2247015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500624-0925-436F-83F2-742D5CC92B6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02F719FD-8B67-4D8F-B265-AEF163E7D7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F4A2FA19-BBB7-43D3-89BF-E7FC95E33479}"/>
              </a:ext>
            </a:extLst>
          </p:cNvPr>
          <p:cNvSpPr>
            <a:spLocks noGrp="1"/>
          </p:cNvSpPr>
          <p:nvPr>
            <p:ph type="dt" sz="half" idx="10"/>
          </p:nvPr>
        </p:nvSpPr>
        <p:spPr/>
        <p:txBody>
          <a:bodyPr/>
          <a:lstStyle/>
          <a:p>
            <a:fld id="{5D1F54A1-4D19-4B2B-8FE2-1574CA64B873}" type="datetimeFigureOut">
              <a:rPr lang="es-CO" smtClean="0"/>
              <a:t>1/11/2025</a:t>
            </a:fld>
            <a:endParaRPr lang="es-CO"/>
          </a:p>
        </p:txBody>
      </p:sp>
      <p:sp>
        <p:nvSpPr>
          <p:cNvPr id="5" name="Marcador de pie de página 4">
            <a:extLst>
              <a:ext uri="{FF2B5EF4-FFF2-40B4-BE49-F238E27FC236}">
                <a16:creationId xmlns:a16="http://schemas.microsoft.com/office/drawing/2014/main" id="{77864052-0421-42CA-B33A-3AA380E587B0}"/>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636248F8-78EA-4BDA-9C8F-57FDF6C04211}"/>
              </a:ext>
            </a:extLst>
          </p:cNvPr>
          <p:cNvSpPr>
            <a:spLocks noGrp="1"/>
          </p:cNvSpPr>
          <p:nvPr>
            <p:ph type="sldNum" sz="quarter" idx="12"/>
          </p:nvPr>
        </p:nvSpPr>
        <p:spPr/>
        <p:txBody>
          <a:bodyPr/>
          <a:lstStyle/>
          <a:p>
            <a:fld id="{F883965A-0955-4073-937E-E27516D0136A}" type="slidenum">
              <a:rPr lang="es-CO" smtClean="0"/>
              <a:t>‹Nº›</a:t>
            </a:fld>
            <a:endParaRPr lang="es-CO"/>
          </a:p>
        </p:txBody>
      </p:sp>
    </p:spTree>
    <p:extLst>
      <p:ext uri="{BB962C8B-B14F-4D97-AF65-F5344CB8AC3E}">
        <p14:creationId xmlns:p14="http://schemas.microsoft.com/office/powerpoint/2010/main" val="605863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B317A6-000A-4FE5-8950-272418B1AA3A}"/>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3056AE3F-3D98-46E9-B302-14B1B7049CD0}"/>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A5C30E4C-34FE-41F9-A09A-3D40438E4511}"/>
              </a:ext>
            </a:extLst>
          </p:cNvPr>
          <p:cNvSpPr>
            <a:spLocks noGrp="1"/>
          </p:cNvSpPr>
          <p:nvPr>
            <p:ph type="dt" sz="half" idx="10"/>
          </p:nvPr>
        </p:nvSpPr>
        <p:spPr/>
        <p:txBody>
          <a:bodyPr/>
          <a:lstStyle/>
          <a:p>
            <a:fld id="{5D1F54A1-4D19-4B2B-8FE2-1574CA64B873}" type="datetimeFigureOut">
              <a:rPr lang="es-CO" smtClean="0"/>
              <a:t>1/11/2025</a:t>
            </a:fld>
            <a:endParaRPr lang="es-CO"/>
          </a:p>
        </p:txBody>
      </p:sp>
      <p:sp>
        <p:nvSpPr>
          <p:cNvPr id="5" name="Marcador de pie de página 4">
            <a:extLst>
              <a:ext uri="{FF2B5EF4-FFF2-40B4-BE49-F238E27FC236}">
                <a16:creationId xmlns:a16="http://schemas.microsoft.com/office/drawing/2014/main" id="{E38DEBBD-28E3-4949-B4B2-C3D26F71BACA}"/>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3547146A-B00D-4043-96F3-5F940A257680}"/>
              </a:ext>
            </a:extLst>
          </p:cNvPr>
          <p:cNvSpPr>
            <a:spLocks noGrp="1"/>
          </p:cNvSpPr>
          <p:nvPr>
            <p:ph type="sldNum" sz="quarter" idx="12"/>
          </p:nvPr>
        </p:nvSpPr>
        <p:spPr/>
        <p:txBody>
          <a:bodyPr/>
          <a:lstStyle/>
          <a:p>
            <a:fld id="{F883965A-0955-4073-937E-E27516D0136A}" type="slidenum">
              <a:rPr lang="es-CO" smtClean="0"/>
              <a:t>‹Nº›</a:t>
            </a:fld>
            <a:endParaRPr lang="es-CO"/>
          </a:p>
        </p:txBody>
      </p:sp>
    </p:spTree>
    <p:extLst>
      <p:ext uri="{BB962C8B-B14F-4D97-AF65-F5344CB8AC3E}">
        <p14:creationId xmlns:p14="http://schemas.microsoft.com/office/powerpoint/2010/main" val="1214795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2BE270-2947-4C44-BF0D-9B87C9EEAFB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95CA6676-4E86-4955-BFD0-F76DE9D1072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4B53AE6-63E8-42D1-9FD6-C7B108122E11}"/>
              </a:ext>
            </a:extLst>
          </p:cNvPr>
          <p:cNvSpPr>
            <a:spLocks noGrp="1"/>
          </p:cNvSpPr>
          <p:nvPr>
            <p:ph type="dt" sz="half" idx="10"/>
          </p:nvPr>
        </p:nvSpPr>
        <p:spPr/>
        <p:txBody>
          <a:bodyPr/>
          <a:lstStyle/>
          <a:p>
            <a:fld id="{5D1F54A1-4D19-4B2B-8FE2-1574CA64B873}" type="datetimeFigureOut">
              <a:rPr lang="es-CO" smtClean="0"/>
              <a:t>1/11/2025</a:t>
            </a:fld>
            <a:endParaRPr lang="es-CO"/>
          </a:p>
        </p:txBody>
      </p:sp>
      <p:sp>
        <p:nvSpPr>
          <p:cNvPr id="5" name="Marcador de pie de página 4">
            <a:extLst>
              <a:ext uri="{FF2B5EF4-FFF2-40B4-BE49-F238E27FC236}">
                <a16:creationId xmlns:a16="http://schemas.microsoft.com/office/drawing/2014/main" id="{5DC97C7D-56F3-4F1C-8961-032223A9388F}"/>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86F709CC-A13B-4BC8-96F3-8EF96EB0210C}"/>
              </a:ext>
            </a:extLst>
          </p:cNvPr>
          <p:cNvSpPr>
            <a:spLocks noGrp="1"/>
          </p:cNvSpPr>
          <p:nvPr>
            <p:ph type="sldNum" sz="quarter" idx="12"/>
          </p:nvPr>
        </p:nvSpPr>
        <p:spPr/>
        <p:txBody>
          <a:bodyPr/>
          <a:lstStyle/>
          <a:p>
            <a:fld id="{F883965A-0955-4073-937E-E27516D0136A}" type="slidenum">
              <a:rPr lang="es-CO" smtClean="0"/>
              <a:t>‹Nº›</a:t>
            </a:fld>
            <a:endParaRPr lang="es-CO"/>
          </a:p>
        </p:txBody>
      </p:sp>
    </p:spTree>
    <p:extLst>
      <p:ext uri="{BB962C8B-B14F-4D97-AF65-F5344CB8AC3E}">
        <p14:creationId xmlns:p14="http://schemas.microsoft.com/office/powerpoint/2010/main" val="1618465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063731-1A31-4FCE-990D-C21A9A8DC9DC}"/>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8114EC6B-DF60-4CF5-AC8E-3DADB9F2FB9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AC299148-939C-405C-B6B8-02A5D20E1B75}"/>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542FB051-C529-4285-BDC5-BAE9498D9212}"/>
              </a:ext>
            </a:extLst>
          </p:cNvPr>
          <p:cNvSpPr>
            <a:spLocks noGrp="1"/>
          </p:cNvSpPr>
          <p:nvPr>
            <p:ph type="dt" sz="half" idx="10"/>
          </p:nvPr>
        </p:nvSpPr>
        <p:spPr/>
        <p:txBody>
          <a:bodyPr/>
          <a:lstStyle/>
          <a:p>
            <a:fld id="{5D1F54A1-4D19-4B2B-8FE2-1574CA64B873}" type="datetimeFigureOut">
              <a:rPr lang="es-CO" smtClean="0"/>
              <a:t>1/11/2025</a:t>
            </a:fld>
            <a:endParaRPr lang="es-CO"/>
          </a:p>
        </p:txBody>
      </p:sp>
      <p:sp>
        <p:nvSpPr>
          <p:cNvPr id="6" name="Marcador de pie de página 5">
            <a:extLst>
              <a:ext uri="{FF2B5EF4-FFF2-40B4-BE49-F238E27FC236}">
                <a16:creationId xmlns:a16="http://schemas.microsoft.com/office/drawing/2014/main" id="{302EB53F-8D23-4285-8DB8-44C877317768}"/>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6CBD067E-3E0A-4C4B-9D38-61B4FDE0487F}"/>
              </a:ext>
            </a:extLst>
          </p:cNvPr>
          <p:cNvSpPr>
            <a:spLocks noGrp="1"/>
          </p:cNvSpPr>
          <p:nvPr>
            <p:ph type="sldNum" sz="quarter" idx="12"/>
          </p:nvPr>
        </p:nvSpPr>
        <p:spPr/>
        <p:txBody>
          <a:bodyPr/>
          <a:lstStyle/>
          <a:p>
            <a:fld id="{F883965A-0955-4073-937E-E27516D0136A}" type="slidenum">
              <a:rPr lang="es-CO" smtClean="0"/>
              <a:t>‹Nº›</a:t>
            </a:fld>
            <a:endParaRPr lang="es-CO"/>
          </a:p>
        </p:txBody>
      </p:sp>
    </p:spTree>
    <p:extLst>
      <p:ext uri="{BB962C8B-B14F-4D97-AF65-F5344CB8AC3E}">
        <p14:creationId xmlns:p14="http://schemas.microsoft.com/office/powerpoint/2010/main" val="2134507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5B8B87-364F-4338-A657-02EFA80827FF}"/>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7567B8CB-78C1-4679-BB2E-8D241B9C23E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5F23A17-848B-4D90-BD49-BDE73EB84F4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1EB2E4B8-651F-416F-856A-DB4A0BAD5D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46EA2A0-A630-4E92-8687-C574EFAA093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BDFF714E-5D7C-4677-8853-7C6327820EB1}"/>
              </a:ext>
            </a:extLst>
          </p:cNvPr>
          <p:cNvSpPr>
            <a:spLocks noGrp="1"/>
          </p:cNvSpPr>
          <p:nvPr>
            <p:ph type="dt" sz="half" idx="10"/>
          </p:nvPr>
        </p:nvSpPr>
        <p:spPr/>
        <p:txBody>
          <a:bodyPr/>
          <a:lstStyle/>
          <a:p>
            <a:fld id="{5D1F54A1-4D19-4B2B-8FE2-1574CA64B873}" type="datetimeFigureOut">
              <a:rPr lang="es-CO" smtClean="0"/>
              <a:t>1/11/2025</a:t>
            </a:fld>
            <a:endParaRPr lang="es-CO"/>
          </a:p>
        </p:txBody>
      </p:sp>
      <p:sp>
        <p:nvSpPr>
          <p:cNvPr id="8" name="Marcador de pie de página 7">
            <a:extLst>
              <a:ext uri="{FF2B5EF4-FFF2-40B4-BE49-F238E27FC236}">
                <a16:creationId xmlns:a16="http://schemas.microsoft.com/office/drawing/2014/main" id="{D1C1D717-C29B-4DFD-8BE4-A6E21B3E6B44}"/>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B94B5550-1569-4B3B-A00C-6C372C8E6508}"/>
              </a:ext>
            </a:extLst>
          </p:cNvPr>
          <p:cNvSpPr>
            <a:spLocks noGrp="1"/>
          </p:cNvSpPr>
          <p:nvPr>
            <p:ph type="sldNum" sz="quarter" idx="12"/>
          </p:nvPr>
        </p:nvSpPr>
        <p:spPr/>
        <p:txBody>
          <a:bodyPr/>
          <a:lstStyle/>
          <a:p>
            <a:fld id="{F883965A-0955-4073-937E-E27516D0136A}" type="slidenum">
              <a:rPr lang="es-CO" smtClean="0"/>
              <a:t>‹Nº›</a:t>
            </a:fld>
            <a:endParaRPr lang="es-CO"/>
          </a:p>
        </p:txBody>
      </p:sp>
    </p:spTree>
    <p:extLst>
      <p:ext uri="{BB962C8B-B14F-4D97-AF65-F5344CB8AC3E}">
        <p14:creationId xmlns:p14="http://schemas.microsoft.com/office/powerpoint/2010/main" val="2875246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BD761B-574A-40DC-B1BC-669D33DA34CE}"/>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5A4B756F-5EA5-49E5-948D-3E24C57EADDC}"/>
              </a:ext>
            </a:extLst>
          </p:cNvPr>
          <p:cNvSpPr>
            <a:spLocks noGrp="1"/>
          </p:cNvSpPr>
          <p:nvPr>
            <p:ph type="dt" sz="half" idx="10"/>
          </p:nvPr>
        </p:nvSpPr>
        <p:spPr/>
        <p:txBody>
          <a:bodyPr/>
          <a:lstStyle/>
          <a:p>
            <a:fld id="{5D1F54A1-4D19-4B2B-8FE2-1574CA64B873}" type="datetimeFigureOut">
              <a:rPr lang="es-CO" smtClean="0"/>
              <a:t>1/11/2025</a:t>
            </a:fld>
            <a:endParaRPr lang="es-CO"/>
          </a:p>
        </p:txBody>
      </p:sp>
      <p:sp>
        <p:nvSpPr>
          <p:cNvPr id="4" name="Marcador de pie de página 3">
            <a:extLst>
              <a:ext uri="{FF2B5EF4-FFF2-40B4-BE49-F238E27FC236}">
                <a16:creationId xmlns:a16="http://schemas.microsoft.com/office/drawing/2014/main" id="{498D89F3-56CF-445F-B7FD-CAB07BF00E67}"/>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3112A64C-4D77-48F2-9D6E-1BF995F0BFE4}"/>
              </a:ext>
            </a:extLst>
          </p:cNvPr>
          <p:cNvSpPr>
            <a:spLocks noGrp="1"/>
          </p:cNvSpPr>
          <p:nvPr>
            <p:ph type="sldNum" sz="quarter" idx="12"/>
          </p:nvPr>
        </p:nvSpPr>
        <p:spPr/>
        <p:txBody>
          <a:bodyPr/>
          <a:lstStyle/>
          <a:p>
            <a:fld id="{F883965A-0955-4073-937E-E27516D0136A}" type="slidenum">
              <a:rPr lang="es-CO" smtClean="0"/>
              <a:t>‹Nº›</a:t>
            </a:fld>
            <a:endParaRPr lang="es-CO"/>
          </a:p>
        </p:txBody>
      </p:sp>
    </p:spTree>
    <p:extLst>
      <p:ext uri="{BB962C8B-B14F-4D97-AF65-F5344CB8AC3E}">
        <p14:creationId xmlns:p14="http://schemas.microsoft.com/office/powerpoint/2010/main" val="3794950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94A0FF3-BE13-41F0-95DC-42E374A082A9}"/>
              </a:ext>
            </a:extLst>
          </p:cNvPr>
          <p:cNvSpPr>
            <a:spLocks noGrp="1"/>
          </p:cNvSpPr>
          <p:nvPr>
            <p:ph type="dt" sz="half" idx="10"/>
          </p:nvPr>
        </p:nvSpPr>
        <p:spPr/>
        <p:txBody>
          <a:bodyPr/>
          <a:lstStyle/>
          <a:p>
            <a:fld id="{5D1F54A1-4D19-4B2B-8FE2-1574CA64B873}" type="datetimeFigureOut">
              <a:rPr lang="es-CO" smtClean="0"/>
              <a:t>1/11/2025</a:t>
            </a:fld>
            <a:endParaRPr lang="es-CO"/>
          </a:p>
        </p:txBody>
      </p:sp>
      <p:sp>
        <p:nvSpPr>
          <p:cNvPr id="3" name="Marcador de pie de página 2">
            <a:extLst>
              <a:ext uri="{FF2B5EF4-FFF2-40B4-BE49-F238E27FC236}">
                <a16:creationId xmlns:a16="http://schemas.microsoft.com/office/drawing/2014/main" id="{29506D11-7F32-41B4-A787-D8B19008A23A}"/>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619F4529-AA3E-4B90-A197-3DE593980870}"/>
              </a:ext>
            </a:extLst>
          </p:cNvPr>
          <p:cNvSpPr>
            <a:spLocks noGrp="1"/>
          </p:cNvSpPr>
          <p:nvPr>
            <p:ph type="sldNum" sz="quarter" idx="12"/>
          </p:nvPr>
        </p:nvSpPr>
        <p:spPr/>
        <p:txBody>
          <a:bodyPr/>
          <a:lstStyle/>
          <a:p>
            <a:fld id="{F883965A-0955-4073-937E-E27516D0136A}" type="slidenum">
              <a:rPr lang="es-CO" smtClean="0"/>
              <a:t>‹Nº›</a:t>
            </a:fld>
            <a:endParaRPr lang="es-CO"/>
          </a:p>
        </p:txBody>
      </p:sp>
    </p:spTree>
    <p:extLst>
      <p:ext uri="{BB962C8B-B14F-4D97-AF65-F5344CB8AC3E}">
        <p14:creationId xmlns:p14="http://schemas.microsoft.com/office/powerpoint/2010/main" val="1255094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7211C0-3DD1-4567-BC81-05F92B52422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96211A01-DED1-44E8-B302-D0C3AFEB1D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BDBA15B8-B4D9-4036-A987-79620C7E43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01423C4-964D-435B-B600-B56C4D0767C2}"/>
              </a:ext>
            </a:extLst>
          </p:cNvPr>
          <p:cNvSpPr>
            <a:spLocks noGrp="1"/>
          </p:cNvSpPr>
          <p:nvPr>
            <p:ph type="dt" sz="half" idx="10"/>
          </p:nvPr>
        </p:nvSpPr>
        <p:spPr/>
        <p:txBody>
          <a:bodyPr/>
          <a:lstStyle/>
          <a:p>
            <a:fld id="{5D1F54A1-4D19-4B2B-8FE2-1574CA64B873}" type="datetimeFigureOut">
              <a:rPr lang="es-CO" smtClean="0"/>
              <a:t>1/11/2025</a:t>
            </a:fld>
            <a:endParaRPr lang="es-CO"/>
          </a:p>
        </p:txBody>
      </p:sp>
      <p:sp>
        <p:nvSpPr>
          <p:cNvPr id="6" name="Marcador de pie de página 5">
            <a:extLst>
              <a:ext uri="{FF2B5EF4-FFF2-40B4-BE49-F238E27FC236}">
                <a16:creationId xmlns:a16="http://schemas.microsoft.com/office/drawing/2014/main" id="{8F3950FC-77C5-4383-8057-F04CE8A17683}"/>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177F0ADF-E204-4E06-A729-998522C9B033}"/>
              </a:ext>
            </a:extLst>
          </p:cNvPr>
          <p:cNvSpPr>
            <a:spLocks noGrp="1"/>
          </p:cNvSpPr>
          <p:nvPr>
            <p:ph type="sldNum" sz="quarter" idx="12"/>
          </p:nvPr>
        </p:nvSpPr>
        <p:spPr/>
        <p:txBody>
          <a:bodyPr/>
          <a:lstStyle/>
          <a:p>
            <a:fld id="{F883965A-0955-4073-937E-E27516D0136A}" type="slidenum">
              <a:rPr lang="es-CO" smtClean="0"/>
              <a:t>‹Nº›</a:t>
            </a:fld>
            <a:endParaRPr lang="es-CO"/>
          </a:p>
        </p:txBody>
      </p:sp>
    </p:spTree>
    <p:extLst>
      <p:ext uri="{BB962C8B-B14F-4D97-AF65-F5344CB8AC3E}">
        <p14:creationId xmlns:p14="http://schemas.microsoft.com/office/powerpoint/2010/main" val="3566602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16C4BE-677C-43DC-AD1A-1EAC4387A25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176A009B-3383-430A-A84C-E72B1A9BFD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A41B7764-D0B6-414E-B9FD-8F531C7110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03286E8-60BE-4AB1-824B-210444B1BD4D}"/>
              </a:ext>
            </a:extLst>
          </p:cNvPr>
          <p:cNvSpPr>
            <a:spLocks noGrp="1"/>
          </p:cNvSpPr>
          <p:nvPr>
            <p:ph type="dt" sz="half" idx="10"/>
          </p:nvPr>
        </p:nvSpPr>
        <p:spPr/>
        <p:txBody>
          <a:bodyPr/>
          <a:lstStyle/>
          <a:p>
            <a:fld id="{5D1F54A1-4D19-4B2B-8FE2-1574CA64B873}" type="datetimeFigureOut">
              <a:rPr lang="es-CO" smtClean="0"/>
              <a:t>1/11/2025</a:t>
            </a:fld>
            <a:endParaRPr lang="es-CO"/>
          </a:p>
        </p:txBody>
      </p:sp>
      <p:sp>
        <p:nvSpPr>
          <p:cNvPr id="6" name="Marcador de pie de página 5">
            <a:extLst>
              <a:ext uri="{FF2B5EF4-FFF2-40B4-BE49-F238E27FC236}">
                <a16:creationId xmlns:a16="http://schemas.microsoft.com/office/drawing/2014/main" id="{F561B1EC-DFB1-4AA0-9ADC-2427011799A5}"/>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B58F7595-7D06-438B-AF37-7AA13E1C694A}"/>
              </a:ext>
            </a:extLst>
          </p:cNvPr>
          <p:cNvSpPr>
            <a:spLocks noGrp="1"/>
          </p:cNvSpPr>
          <p:nvPr>
            <p:ph type="sldNum" sz="quarter" idx="12"/>
          </p:nvPr>
        </p:nvSpPr>
        <p:spPr/>
        <p:txBody>
          <a:bodyPr/>
          <a:lstStyle/>
          <a:p>
            <a:fld id="{F883965A-0955-4073-937E-E27516D0136A}" type="slidenum">
              <a:rPr lang="es-CO" smtClean="0"/>
              <a:t>‹Nº›</a:t>
            </a:fld>
            <a:endParaRPr lang="es-CO"/>
          </a:p>
        </p:txBody>
      </p:sp>
    </p:spTree>
    <p:extLst>
      <p:ext uri="{BB962C8B-B14F-4D97-AF65-F5344CB8AC3E}">
        <p14:creationId xmlns:p14="http://schemas.microsoft.com/office/powerpoint/2010/main" val="1674687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8954D0-815B-4145-BE48-A325E34E7D93}"/>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E7A2BC39-514A-4E03-90CC-1CC3C1B4BD04}"/>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5264425C-AF8E-45B4-9BF6-67A26EAB2826}"/>
              </a:ext>
            </a:extLst>
          </p:cNvPr>
          <p:cNvSpPr>
            <a:spLocks noGrp="1"/>
          </p:cNvSpPr>
          <p:nvPr>
            <p:ph type="dt" sz="half" idx="10"/>
          </p:nvPr>
        </p:nvSpPr>
        <p:spPr/>
        <p:txBody>
          <a:bodyPr/>
          <a:lstStyle/>
          <a:p>
            <a:fld id="{5D1F54A1-4D19-4B2B-8FE2-1574CA64B873}" type="datetimeFigureOut">
              <a:rPr lang="es-CO" smtClean="0"/>
              <a:t>1/11/2025</a:t>
            </a:fld>
            <a:endParaRPr lang="es-CO"/>
          </a:p>
        </p:txBody>
      </p:sp>
      <p:sp>
        <p:nvSpPr>
          <p:cNvPr id="5" name="Marcador de pie de página 4">
            <a:extLst>
              <a:ext uri="{FF2B5EF4-FFF2-40B4-BE49-F238E27FC236}">
                <a16:creationId xmlns:a16="http://schemas.microsoft.com/office/drawing/2014/main" id="{E555DC50-B7D4-4DBC-B97A-DE39A76AAB76}"/>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52C0C833-5DDD-4157-AD95-D297E543E8F1}"/>
              </a:ext>
            </a:extLst>
          </p:cNvPr>
          <p:cNvSpPr>
            <a:spLocks noGrp="1"/>
          </p:cNvSpPr>
          <p:nvPr>
            <p:ph type="sldNum" sz="quarter" idx="12"/>
          </p:nvPr>
        </p:nvSpPr>
        <p:spPr/>
        <p:txBody>
          <a:bodyPr/>
          <a:lstStyle/>
          <a:p>
            <a:fld id="{F883965A-0955-4073-937E-E27516D0136A}" type="slidenum">
              <a:rPr lang="es-CO" smtClean="0"/>
              <a:t>‹Nº›</a:t>
            </a:fld>
            <a:endParaRPr lang="es-CO"/>
          </a:p>
        </p:txBody>
      </p:sp>
    </p:spTree>
    <p:extLst>
      <p:ext uri="{BB962C8B-B14F-4D97-AF65-F5344CB8AC3E}">
        <p14:creationId xmlns:p14="http://schemas.microsoft.com/office/powerpoint/2010/main" val="264219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37FA9AF-457F-43B9-9E90-E5FF23E95CE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383F46F3-B3EC-40CB-A735-3727A4DC8AFD}"/>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FCF834B0-14D0-4313-9FEB-AC8708C67550}"/>
              </a:ext>
            </a:extLst>
          </p:cNvPr>
          <p:cNvSpPr>
            <a:spLocks noGrp="1"/>
          </p:cNvSpPr>
          <p:nvPr>
            <p:ph type="dt" sz="half" idx="10"/>
          </p:nvPr>
        </p:nvSpPr>
        <p:spPr/>
        <p:txBody>
          <a:bodyPr/>
          <a:lstStyle/>
          <a:p>
            <a:fld id="{5D1F54A1-4D19-4B2B-8FE2-1574CA64B873}" type="datetimeFigureOut">
              <a:rPr lang="es-CO" smtClean="0"/>
              <a:t>1/11/2025</a:t>
            </a:fld>
            <a:endParaRPr lang="es-CO"/>
          </a:p>
        </p:txBody>
      </p:sp>
      <p:sp>
        <p:nvSpPr>
          <p:cNvPr id="5" name="Marcador de pie de página 4">
            <a:extLst>
              <a:ext uri="{FF2B5EF4-FFF2-40B4-BE49-F238E27FC236}">
                <a16:creationId xmlns:a16="http://schemas.microsoft.com/office/drawing/2014/main" id="{10873332-7C0F-4F67-9CB0-330EFC422EC7}"/>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792E825E-BB99-48AB-8DE2-D4051498CA57}"/>
              </a:ext>
            </a:extLst>
          </p:cNvPr>
          <p:cNvSpPr>
            <a:spLocks noGrp="1"/>
          </p:cNvSpPr>
          <p:nvPr>
            <p:ph type="sldNum" sz="quarter" idx="12"/>
          </p:nvPr>
        </p:nvSpPr>
        <p:spPr/>
        <p:txBody>
          <a:bodyPr/>
          <a:lstStyle/>
          <a:p>
            <a:fld id="{F883965A-0955-4073-937E-E27516D0136A}" type="slidenum">
              <a:rPr lang="es-CO" smtClean="0"/>
              <a:t>‹Nº›</a:t>
            </a:fld>
            <a:endParaRPr lang="es-CO"/>
          </a:p>
        </p:txBody>
      </p:sp>
    </p:spTree>
    <p:extLst>
      <p:ext uri="{BB962C8B-B14F-4D97-AF65-F5344CB8AC3E}">
        <p14:creationId xmlns:p14="http://schemas.microsoft.com/office/powerpoint/2010/main" val="5757833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B2E791C-C663-41BF-A92E-71C7C6A228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15CE02CD-1AD3-4E48-8FB0-D260373F85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89EA09E7-A228-4519-A337-C8F17301A0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1F54A1-4D19-4B2B-8FE2-1574CA64B873}" type="datetimeFigureOut">
              <a:rPr lang="es-CO" smtClean="0"/>
              <a:t>1/11/2025</a:t>
            </a:fld>
            <a:endParaRPr lang="es-CO"/>
          </a:p>
        </p:txBody>
      </p:sp>
      <p:sp>
        <p:nvSpPr>
          <p:cNvPr id="5" name="Marcador de pie de página 4">
            <a:extLst>
              <a:ext uri="{FF2B5EF4-FFF2-40B4-BE49-F238E27FC236}">
                <a16:creationId xmlns:a16="http://schemas.microsoft.com/office/drawing/2014/main" id="{9375B3E3-1B58-4670-84AA-5D35E64641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FCB24A4E-148C-4E83-8B7D-57EE68FEBBF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83965A-0955-4073-937E-E27516D0136A}" type="slidenum">
              <a:rPr lang="es-CO" smtClean="0"/>
              <a:t>‹Nº›</a:t>
            </a:fld>
            <a:endParaRPr lang="es-CO"/>
          </a:p>
        </p:txBody>
      </p:sp>
    </p:spTree>
    <p:extLst>
      <p:ext uri="{BB962C8B-B14F-4D97-AF65-F5344CB8AC3E}">
        <p14:creationId xmlns:p14="http://schemas.microsoft.com/office/powerpoint/2010/main" val="16540143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9.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png"/><Relationship Id="rId7" Type="http://schemas.openxmlformats.org/officeDocument/2006/relationships/image" Target="../media/image29.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9.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3.png"/><Relationship Id="rId7" Type="http://schemas.openxmlformats.org/officeDocument/2006/relationships/image" Target="../media/image52.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58.png"/><Relationship Id="rId4" Type="http://schemas.openxmlformats.org/officeDocument/2006/relationships/image" Target="../media/image57.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5.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70.png"/><Relationship Id="rId4" Type="http://schemas.openxmlformats.org/officeDocument/2006/relationships/image" Target="../media/image69.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84.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85.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86.pn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87.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58B2321A-37D0-4DB1-8DFD-D21A398380BE}"/>
              </a:ext>
            </a:extLst>
          </p:cNvPr>
          <p:cNvSpPr/>
          <p:nvPr/>
        </p:nvSpPr>
        <p:spPr>
          <a:xfrm>
            <a:off x="2433263" y="2079996"/>
            <a:ext cx="7325474" cy="462510"/>
          </a:xfrm>
          <a:prstGeom prst="rect">
            <a:avLst/>
          </a:prstGeom>
          <a:solidFill>
            <a:srgbClr val="FCE4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6" name="CuadroTexto 5">
            <a:extLst>
              <a:ext uri="{FF2B5EF4-FFF2-40B4-BE49-F238E27FC236}">
                <a16:creationId xmlns:a16="http://schemas.microsoft.com/office/drawing/2014/main" id="{A86C329D-7F61-4B26-A9A6-F121B4EEEAC3}"/>
              </a:ext>
            </a:extLst>
          </p:cNvPr>
          <p:cNvSpPr txBox="1"/>
          <p:nvPr/>
        </p:nvSpPr>
        <p:spPr>
          <a:xfrm>
            <a:off x="2239766" y="2049641"/>
            <a:ext cx="7828908" cy="523220"/>
          </a:xfrm>
          <a:prstGeom prst="rect">
            <a:avLst/>
          </a:prstGeom>
          <a:noFill/>
        </p:spPr>
        <p:txBody>
          <a:bodyPr wrap="square" rtlCol="0">
            <a:spAutoFit/>
          </a:bodyPr>
          <a:lstStyle/>
          <a:p>
            <a:pPr algn="ctr"/>
            <a:r>
              <a:rPr lang="es-ES" sz="2800" dirty="0">
                <a:solidFill>
                  <a:srgbClr val="0F8A37"/>
                </a:solidFill>
                <a:latin typeface="Gotham Light" pitchFamily="50" charset="0"/>
              </a:rPr>
              <a:t>INFORME DE GESTION NOV 2024 – NOV – 2025 </a:t>
            </a:r>
            <a:endParaRPr lang="es-CO" sz="2800" dirty="0">
              <a:solidFill>
                <a:srgbClr val="0F8A37"/>
              </a:solidFill>
              <a:latin typeface="Gotham Light" pitchFamily="50" charset="0"/>
            </a:endParaRPr>
          </a:p>
        </p:txBody>
      </p:sp>
      <p:sp>
        <p:nvSpPr>
          <p:cNvPr id="8" name="CuadroTexto 7">
            <a:extLst>
              <a:ext uri="{FF2B5EF4-FFF2-40B4-BE49-F238E27FC236}">
                <a16:creationId xmlns:a16="http://schemas.microsoft.com/office/drawing/2014/main" id="{674EAF03-5B4E-4656-B5C8-0950555A78F6}"/>
              </a:ext>
            </a:extLst>
          </p:cNvPr>
          <p:cNvSpPr txBox="1"/>
          <p:nvPr/>
        </p:nvSpPr>
        <p:spPr>
          <a:xfrm>
            <a:off x="2239766" y="706968"/>
            <a:ext cx="8215901" cy="1323439"/>
          </a:xfrm>
          <a:prstGeom prst="rect">
            <a:avLst/>
          </a:prstGeom>
          <a:noFill/>
        </p:spPr>
        <p:txBody>
          <a:bodyPr wrap="square" rtlCol="0">
            <a:spAutoFit/>
          </a:bodyPr>
          <a:lstStyle/>
          <a:p>
            <a:pPr algn="ctr"/>
            <a:r>
              <a:rPr lang="es-ES" sz="4000" b="1" dirty="0">
                <a:solidFill>
                  <a:schemeClr val="bg1"/>
                </a:solidFill>
                <a:latin typeface="Gotham Light" pitchFamily="50" charset="0"/>
              </a:rPr>
              <a:t>JAMES CESPEDES DUARTE </a:t>
            </a:r>
          </a:p>
          <a:p>
            <a:pPr algn="ctr"/>
            <a:r>
              <a:rPr lang="es-ES" sz="4000" b="1" dirty="0">
                <a:solidFill>
                  <a:schemeClr val="bg1"/>
                </a:solidFill>
                <a:latin typeface="Gotham Light" pitchFamily="50" charset="0"/>
              </a:rPr>
              <a:t>Gerente </a:t>
            </a:r>
            <a:endParaRPr lang="es-CO" sz="4000" b="1" dirty="0">
              <a:solidFill>
                <a:schemeClr val="bg1"/>
              </a:solidFill>
              <a:latin typeface="Gotham Light" pitchFamily="50" charset="0"/>
            </a:endParaRPr>
          </a:p>
        </p:txBody>
      </p:sp>
      <p:pic>
        <p:nvPicPr>
          <p:cNvPr id="5" name="Imagen 4">
            <a:extLst>
              <a:ext uri="{FF2B5EF4-FFF2-40B4-BE49-F238E27FC236}">
                <a16:creationId xmlns:a16="http://schemas.microsoft.com/office/drawing/2014/main" id="{376F07CF-5061-4676-9D81-E89257BF11F8}"/>
              </a:ext>
            </a:extLst>
          </p:cNvPr>
          <p:cNvPicPr/>
          <p:nvPr/>
        </p:nvPicPr>
        <p:blipFill>
          <a:blip r:embed="rId3">
            <a:extLst>
              <a:ext uri="{28A0092B-C50C-407E-A947-70E740481C1C}">
                <a14:useLocalDpi xmlns:a14="http://schemas.microsoft.com/office/drawing/2010/main" val="0"/>
              </a:ext>
            </a:extLst>
          </a:blip>
          <a:stretch>
            <a:fillRect/>
          </a:stretch>
        </p:blipFill>
        <p:spPr>
          <a:xfrm>
            <a:off x="9996754" y="5459506"/>
            <a:ext cx="2026024" cy="1290918"/>
          </a:xfrm>
          <a:prstGeom prst="rect">
            <a:avLst/>
          </a:prstGeom>
        </p:spPr>
      </p:pic>
      <p:pic>
        <p:nvPicPr>
          <p:cNvPr id="9" name="Imagen 8">
            <a:extLst>
              <a:ext uri="{FF2B5EF4-FFF2-40B4-BE49-F238E27FC236}">
                <a16:creationId xmlns:a16="http://schemas.microsoft.com/office/drawing/2014/main" id="{57B8D499-4773-4F90-899A-E089F3C20C34}"/>
              </a:ext>
            </a:extLst>
          </p:cNvPr>
          <p:cNvPicPr/>
          <p:nvPr/>
        </p:nvPicPr>
        <p:blipFill>
          <a:blip r:embed="rId3">
            <a:extLst>
              <a:ext uri="{28A0092B-C50C-407E-A947-70E740481C1C}">
                <a14:useLocalDpi xmlns:a14="http://schemas.microsoft.com/office/drawing/2010/main" val="0"/>
              </a:ext>
            </a:extLst>
          </a:blip>
          <a:stretch>
            <a:fillRect/>
          </a:stretch>
        </p:blipFill>
        <p:spPr>
          <a:xfrm>
            <a:off x="4596652" y="3899647"/>
            <a:ext cx="2998694" cy="2043953"/>
          </a:xfrm>
          <a:prstGeom prst="rect">
            <a:avLst/>
          </a:prstGeom>
        </p:spPr>
      </p:pic>
    </p:spTree>
    <p:extLst>
      <p:ext uri="{BB962C8B-B14F-4D97-AF65-F5344CB8AC3E}">
        <p14:creationId xmlns:p14="http://schemas.microsoft.com/office/powerpoint/2010/main" val="12834239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2" name="CuadroTexto 1">
            <a:extLst>
              <a:ext uri="{FF2B5EF4-FFF2-40B4-BE49-F238E27FC236}">
                <a16:creationId xmlns:a16="http://schemas.microsoft.com/office/drawing/2014/main" id="{7CCC1CF5-C717-4D2B-8EC2-B09F40FF3FBB}"/>
              </a:ext>
            </a:extLst>
          </p:cNvPr>
          <p:cNvSpPr txBox="1"/>
          <p:nvPr/>
        </p:nvSpPr>
        <p:spPr>
          <a:xfrm>
            <a:off x="1443380" y="2858402"/>
            <a:ext cx="5500346" cy="1754326"/>
          </a:xfrm>
          <a:prstGeom prst="rect">
            <a:avLst/>
          </a:prstGeom>
          <a:noFill/>
        </p:spPr>
        <p:txBody>
          <a:bodyPr wrap="square" rtlCol="0">
            <a:spAutoFit/>
          </a:bodyPr>
          <a:lstStyle/>
          <a:p>
            <a:pPr algn="ctr"/>
            <a:r>
              <a:rPr lang="es-ES" sz="5400" b="1" dirty="0"/>
              <a:t>AREA ADMINISTRATIVA </a:t>
            </a:r>
            <a:endParaRPr lang="es-CO" sz="5400" b="1" dirty="0"/>
          </a:p>
        </p:txBody>
      </p:sp>
      <p:pic>
        <p:nvPicPr>
          <p:cNvPr id="7" name="Imagen 6">
            <a:extLst>
              <a:ext uri="{FF2B5EF4-FFF2-40B4-BE49-F238E27FC236}">
                <a16:creationId xmlns:a16="http://schemas.microsoft.com/office/drawing/2014/main" id="{C4C9D14A-AB3F-4EE3-BE38-083856C603CD}"/>
              </a:ext>
            </a:extLst>
          </p:cNvPr>
          <p:cNvPicPr>
            <a:picLocks noChangeAspect="1"/>
          </p:cNvPicPr>
          <p:nvPr/>
        </p:nvPicPr>
        <p:blipFill>
          <a:blip r:embed="rId4"/>
          <a:stretch>
            <a:fillRect/>
          </a:stretch>
        </p:blipFill>
        <p:spPr>
          <a:xfrm>
            <a:off x="6738688" y="1309391"/>
            <a:ext cx="3572374" cy="4239217"/>
          </a:xfrm>
          <a:prstGeom prst="rect">
            <a:avLst/>
          </a:prstGeom>
        </p:spPr>
      </p:pic>
    </p:spTree>
    <p:extLst>
      <p:ext uri="{BB962C8B-B14F-4D97-AF65-F5344CB8AC3E}">
        <p14:creationId xmlns:p14="http://schemas.microsoft.com/office/powerpoint/2010/main" val="268473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3" name="CuadroTexto 2">
            <a:extLst>
              <a:ext uri="{FF2B5EF4-FFF2-40B4-BE49-F238E27FC236}">
                <a16:creationId xmlns:a16="http://schemas.microsoft.com/office/drawing/2014/main" id="{5714B327-E3C4-4AEA-9E24-DD9C5490102A}"/>
              </a:ext>
            </a:extLst>
          </p:cNvPr>
          <p:cNvSpPr txBox="1"/>
          <p:nvPr/>
        </p:nvSpPr>
        <p:spPr>
          <a:xfrm>
            <a:off x="1675279" y="393325"/>
            <a:ext cx="8841441" cy="553998"/>
          </a:xfrm>
          <a:prstGeom prst="rect">
            <a:avLst/>
          </a:prstGeom>
          <a:noFill/>
        </p:spPr>
        <p:txBody>
          <a:bodyPr wrap="square" rtlCol="0">
            <a:spAutoFit/>
          </a:bodyPr>
          <a:lstStyle/>
          <a:p>
            <a:pPr algn="ctr"/>
            <a:r>
              <a:rPr lang="es-ES" sz="3000" b="1" dirty="0">
                <a:solidFill>
                  <a:schemeClr val="bg1"/>
                </a:solidFill>
              </a:rPr>
              <a:t>ACTUALIZACION DE TARIFAS </a:t>
            </a:r>
            <a:endParaRPr lang="es-CO" sz="3000" b="1" dirty="0">
              <a:solidFill>
                <a:schemeClr val="bg1"/>
              </a:solidFill>
            </a:endParaRPr>
          </a:p>
        </p:txBody>
      </p:sp>
      <p:sp>
        <p:nvSpPr>
          <p:cNvPr id="7" name="CuadroTexto 6">
            <a:extLst>
              <a:ext uri="{FF2B5EF4-FFF2-40B4-BE49-F238E27FC236}">
                <a16:creationId xmlns:a16="http://schemas.microsoft.com/office/drawing/2014/main" id="{33DDB0E0-3B90-43CF-AF1D-0D02B1446056}"/>
              </a:ext>
            </a:extLst>
          </p:cNvPr>
          <p:cNvSpPr txBox="1"/>
          <p:nvPr/>
        </p:nvSpPr>
        <p:spPr>
          <a:xfrm>
            <a:off x="430459" y="1787526"/>
            <a:ext cx="5332716" cy="4524315"/>
          </a:xfrm>
          <a:prstGeom prst="rect">
            <a:avLst/>
          </a:prstGeom>
          <a:noFill/>
        </p:spPr>
        <p:txBody>
          <a:bodyPr wrap="square" rtlCol="0">
            <a:spAutoFit/>
          </a:bodyPr>
          <a:lstStyle/>
          <a:p>
            <a:pPr algn="just"/>
            <a:r>
              <a:rPr lang="es-ES" sz="2400" b="1" dirty="0"/>
              <a:t>Gracias al compromiso y trabajo articulado entre Emspurovira</a:t>
            </a:r>
            <a:r>
              <a:rPr lang="es-ES" sz="2400" dirty="0"/>
              <a:t>, </a:t>
            </a:r>
            <a:r>
              <a:rPr lang="es-ES" sz="2400" b="1" dirty="0"/>
              <a:t>Alcaldía Municipal y Concejo </a:t>
            </a:r>
            <a:r>
              <a:rPr lang="es-ES" sz="2400" dirty="0"/>
              <a:t>durante la vigencia 2025 se llevó a cabo el proceso de </a:t>
            </a:r>
            <a:r>
              <a:rPr lang="es-ES" sz="2400" b="1" dirty="0"/>
              <a:t>actualización de tarifas</a:t>
            </a:r>
            <a:r>
              <a:rPr lang="es-ES" sz="2400" dirty="0"/>
              <a:t>, una gestión requerida por la </a:t>
            </a:r>
            <a:r>
              <a:rPr lang="es-ES" sz="2400" b="1" dirty="0"/>
              <a:t>Superintendencia de Servicios Públicos Domiciliarios</a:t>
            </a:r>
            <a:r>
              <a:rPr lang="es-ES" sz="2400" dirty="0"/>
              <a:t>, cuyo objetivo es </a:t>
            </a:r>
            <a:r>
              <a:rPr lang="es-ES" sz="2400" b="1" dirty="0"/>
              <a:t>garantizar la sostenibilidad financiera de la empresa, la prestación continua y eficiente de los servicios, y el cumplimiento de la normatividad vigente</a:t>
            </a:r>
            <a:r>
              <a:rPr lang="es-ES" sz="2400" dirty="0"/>
              <a:t>.</a:t>
            </a:r>
            <a:endParaRPr lang="es-CO" sz="2400" dirty="0"/>
          </a:p>
        </p:txBody>
      </p:sp>
      <p:pic>
        <p:nvPicPr>
          <p:cNvPr id="9" name="Imagen 8">
            <a:extLst>
              <a:ext uri="{FF2B5EF4-FFF2-40B4-BE49-F238E27FC236}">
                <a16:creationId xmlns:a16="http://schemas.microsoft.com/office/drawing/2014/main" id="{D49895FC-67FA-4179-82F9-FDB16C7053A1}"/>
              </a:ext>
            </a:extLst>
          </p:cNvPr>
          <p:cNvPicPr>
            <a:picLocks noChangeAspect="1"/>
          </p:cNvPicPr>
          <p:nvPr/>
        </p:nvPicPr>
        <p:blipFill>
          <a:blip r:embed="rId4"/>
          <a:stretch>
            <a:fillRect/>
          </a:stretch>
        </p:blipFill>
        <p:spPr>
          <a:xfrm>
            <a:off x="6386056" y="1534515"/>
            <a:ext cx="1924975" cy="2585323"/>
          </a:xfrm>
          <a:prstGeom prst="rect">
            <a:avLst/>
          </a:prstGeom>
          <a:ln w="28575">
            <a:solidFill>
              <a:schemeClr val="accent1"/>
            </a:solidFill>
          </a:ln>
          <a:effectLst>
            <a:outerShdw blurRad="292100" dist="139700" dir="2700000" algn="tl" rotWithShape="0">
              <a:srgbClr val="333333">
                <a:alpha val="65000"/>
              </a:srgbClr>
            </a:outerShdw>
          </a:effectLst>
        </p:spPr>
      </p:pic>
      <p:pic>
        <p:nvPicPr>
          <p:cNvPr id="12" name="Imagen 11">
            <a:extLst>
              <a:ext uri="{FF2B5EF4-FFF2-40B4-BE49-F238E27FC236}">
                <a16:creationId xmlns:a16="http://schemas.microsoft.com/office/drawing/2014/main" id="{CDAC38BF-2C38-433A-B26E-79DB731821EB}"/>
              </a:ext>
            </a:extLst>
          </p:cNvPr>
          <p:cNvPicPr>
            <a:picLocks noChangeAspect="1"/>
          </p:cNvPicPr>
          <p:nvPr/>
        </p:nvPicPr>
        <p:blipFill>
          <a:blip r:embed="rId5"/>
          <a:stretch>
            <a:fillRect/>
          </a:stretch>
        </p:blipFill>
        <p:spPr>
          <a:xfrm>
            <a:off x="7296762" y="4335128"/>
            <a:ext cx="2629266" cy="1976713"/>
          </a:xfrm>
          <a:prstGeom prst="rect">
            <a:avLst/>
          </a:prstGeom>
          <a:ln w="28575">
            <a:solidFill>
              <a:schemeClr val="accent1"/>
            </a:solidFill>
          </a:ln>
          <a:effectLst>
            <a:outerShdw blurRad="292100" dist="139700" dir="2700000" algn="tl" rotWithShape="0">
              <a:srgbClr val="333333">
                <a:alpha val="65000"/>
              </a:srgbClr>
            </a:outerShdw>
          </a:effectLst>
        </p:spPr>
      </p:pic>
      <p:pic>
        <p:nvPicPr>
          <p:cNvPr id="14" name="Imagen 13">
            <a:extLst>
              <a:ext uri="{FF2B5EF4-FFF2-40B4-BE49-F238E27FC236}">
                <a16:creationId xmlns:a16="http://schemas.microsoft.com/office/drawing/2014/main" id="{14D7C608-CB94-45C0-A59C-A1D6F7B8C8AB}"/>
              </a:ext>
            </a:extLst>
          </p:cNvPr>
          <p:cNvPicPr>
            <a:picLocks noChangeAspect="1"/>
          </p:cNvPicPr>
          <p:nvPr/>
        </p:nvPicPr>
        <p:blipFill>
          <a:blip r:embed="rId6"/>
          <a:stretch>
            <a:fillRect/>
          </a:stretch>
        </p:blipFill>
        <p:spPr>
          <a:xfrm>
            <a:off x="8611395" y="1534515"/>
            <a:ext cx="1942115" cy="2585323"/>
          </a:xfrm>
          <a:prstGeom prst="rect">
            <a:avLst/>
          </a:prstGeom>
          <a:ln w="28575">
            <a:solidFill>
              <a:schemeClr val="accent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21075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7" name="CuadroTexto 6">
            <a:extLst>
              <a:ext uri="{FF2B5EF4-FFF2-40B4-BE49-F238E27FC236}">
                <a16:creationId xmlns:a16="http://schemas.microsoft.com/office/drawing/2014/main" id="{2C9AE1A9-20E6-4578-8153-146A021B0941}"/>
              </a:ext>
            </a:extLst>
          </p:cNvPr>
          <p:cNvSpPr txBox="1"/>
          <p:nvPr/>
        </p:nvSpPr>
        <p:spPr>
          <a:xfrm>
            <a:off x="2767012" y="314585"/>
            <a:ext cx="6657975" cy="553998"/>
          </a:xfrm>
          <a:prstGeom prst="rect">
            <a:avLst/>
          </a:prstGeom>
          <a:noFill/>
        </p:spPr>
        <p:txBody>
          <a:bodyPr wrap="square" rtlCol="0">
            <a:spAutoFit/>
          </a:bodyPr>
          <a:lstStyle/>
          <a:p>
            <a:pPr algn="ctr"/>
            <a:r>
              <a:rPr lang="es-ES" sz="3000" b="1" dirty="0">
                <a:solidFill>
                  <a:schemeClr val="bg1"/>
                </a:solidFill>
              </a:rPr>
              <a:t>SUSCRIPTORES Y RECAUDACION </a:t>
            </a:r>
            <a:endParaRPr lang="es-CO" sz="3000" b="1" dirty="0">
              <a:solidFill>
                <a:schemeClr val="bg1"/>
              </a:solidFill>
            </a:endParaRPr>
          </a:p>
        </p:txBody>
      </p:sp>
      <p:graphicFrame>
        <p:nvGraphicFramePr>
          <p:cNvPr id="11" name="Tabla 10">
            <a:extLst>
              <a:ext uri="{FF2B5EF4-FFF2-40B4-BE49-F238E27FC236}">
                <a16:creationId xmlns:a16="http://schemas.microsoft.com/office/drawing/2014/main" id="{CA6637D0-CC6B-4932-9C97-7F93AB17453C}"/>
              </a:ext>
            </a:extLst>
          </p:cNvPr>
          <p:cNvGraphicFramePr>
            <a:graphicFrameLocks noGrp="1"/>
          </p:cNvGraphicFramePr>
          <p:nvPr>
            <p:extLst>
              <p:ext uri="{D42A27DB-BD31-4B8C-83A1-F6EECF244321}">
                <p14:modId xmlns:p14="http://schemas.microsoft.com/office/powerpoint/2010/main" val="342663012"/>
              </p:ext>
            </p:extLst>
          </p:nvPr>
        </p:nvGraphicFramePr>
        <p:xfrm>
          <a:off x="2424111" y="1493474"/>
          <a:ext cx="7343776" cy="4381500"/>
        </p:xfrm>
        <a:graphic>
          <a:graphicData uri="http://schemas.openxmlformats.org/drawingml/2006/table">
            <a:tbl>
              <a:tblPr>
                <a:tableStyleId>{35758FB7-9AC5-4552-8A53-C91805E547FA}</a:tableStyleId>
              </a:tblPr>
              <a:tblGrid>
                <a:gridCol w="1472766">
                  <a:extLst>
                    <a:ext uri="{9D8B030D-6E8A-4147-A177-3AD203B41FA5}">
                      <a16:colId xmlns:a16="http://schemas.microsoft.com/office/drawing/2014/main" val="1902449999"/>
                    </a:ext>
                  </a:extLst>
                </a:gridCol>
                <a:gridCol w="2056697">
                  <a:extLst>
                    <a:ext uri="{9D8B030D-6E8A-4147-A177-3AD203B41FA5}">
                      <a16:colId xmlns:a16="http://schemas.microsoft.com/office/drawing/2014/main" val="911854165"/>
                    </a:ext>
                  </a:extLst>
                </a:gridCol>
                <a:gridCol w="1798112">
                  <a:extLst>
                    <a:ext uri="{9D8B030D-6E8A-4147-A177-3AD203B41FA5}">
                      <a16:colId xmlns:a16="http://schemas.microsoft.com/office/drawing/2014/main" val="1242514007"/>
                    </a:ext>
                  </a:extLst>
                </a:gridCol>
                <a:gridCol w="2016201">
                  <a:extLst>
                    <a:ext uri="{9D8B030D-6E8A-4147-A177-3AD203B41FA5}">
                      <a16:colId xmlns:a16="http://schemas.microsoft.com/office/drawing/2014/main" val="1844183723"/>
                    </a:ext>
                  </a:extLst>
                </a:gridCol>
              </a:tblGrid>
              <a:tr h="628650">
                <a:tc>
                  <a:txBody>
                    <a:bodyPr/>
                    <a:lstStyle/>
                    <a:p>
                      <a:pPr algn="ctr" fontAlgn="ctr"/>
                      <a:r>
                        <a:rPr lang="es-CO" sz="2000" b="1" u="none" strike="noStrike" dirty="0">
                          <a:effectLst/>
                          <a:latin typeface="Arial Narrow" panose="020B0606020202030204" pitchFamily="34" charset="0"/>
                        </a:rPr>
                        <a:t>MES</a:t>
                      </a:r>
                      <a:endParaRPr lang="es-CO" sz="2000" b="1" i="1"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2000" b="1" u="none" strike="noStrike" dirty="0">
                          <a:effectLst/>
                          <a:latin typeface="Arial Narrow" panose="020B0606020202030204" pitchFamily="34" charset="0"/>
                        </a:rPr>
                        <a:t>FACTURADO</a:t>
                      </a:r>
                      <a:endParaRPr lang="es-CO" sz="2000" b="1" i="1"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2000" b="1" u="none" strike="noStrike" dirty="0">
                          <a:effectLst/>
                          <a:latin typeface="Arial Narrow" panose="020B0606020202030204" pitchFamily="34" charset="0"/>
                        </a:rPr>
                        <a:t>SUBSIDIOS</a:t>
                      </a:r>
                      <a:endParaRPr lang="es-CO" sz="2000" b="1" i="1"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2000" b="1" u="none" strike="noStrike" dirty="0">
                          <a:effectLst/>
                          <a:latin typeface="Arial Narrow" panose="020B0606020202030204" pitchFamily="34" charset="0"/>
                        </a:rPr>
                        <a:t>PAGOS RECIBIDOPOR LOS USUARIOS</a:t>
                      </a:r>
                      <a:endParaRPr lang="es-CO" sz="2000" b="1" i="1"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63098644"/>
                  </a:ext>
                </a:extLst>
              </a:tr>
              <a:tr h="200025">
                <a:tc>
                  <a:txBody>
                    <a:bodyPr/>
                    <a:lstStyle/>
                    <a:p>
                      <a:pPr algn="ctr" fontAlgn="ctr"/>
                      <a:r>
                        <a:rPr lang="es-ES" sz="2000" b="1" i="0" u="none" strike="noStrike" dirty="0">
                          <a:solidFill>
                            <a:srgbClr val="000000"/>
                          </a:solidFill>
                          <a:effectLst/>
                          <a:latin typeface="Arial Narrow" panose="020B0606020202030204" pitchFamily="34" charset="0"/>
                        </a:rPr>
                        <a:t>N</a:t>
                      </a:r>
                      <a:r>
                        <a:rPr lang="es-CO" sz="2000" b="1" i="0" u="none" strike="noStrike" dirty="0">
                          <a:solidFill>
                            <a:srgbClr val="000000"/>
                          </a:solidFill>
                          <a:effectLst/>
                          <a:latin typeface="Arial Narrow" panose="020B0606020202030204" pitchFamily="34" charset="0"/>
                        </a:rPr>
                        <a:t>ov - 2024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r>
                        <a:rPr lang="es-CO" sz="2000" u="none" strike="noStrike" dirty="0">
                          <a:effectLst/>
                          <a:latin typeface="Arial Narrow" panose="020B0606020202030204" pitchFamily="34" charset="0"/>
                        </a:rPr>
                        <a:t>    51,345,521,00</a:t>
                      </a:r>
                      <a:endParaRPr lang="es-CO" sz="20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r>
                        <a:rPr lang="es-CO" sz="2000" u="none" strike="noStrike" dirty="0">
                          <a:effectLst/>
                          <a:latin typeface="Arial Narrow" panose="020B0606020202030204" pitchFamily="34" charset="0"/>
                        </a:rPr>
                        <a:t>32,080,130,00</a:t>
                      </a:r>
                      <a:endParaRPr lang="es-CO" sz="20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r>
                        <a:rPr lang="es-CO" sz="2000" u="none" strike="noStrike">
                          <a:effectLst/>
                          <a:latin typeface="Arial Narrow" panose="020B0606020202030204" pitchFamily="34" charset="0"/>
                        </a:rPr>
                        <a:t>54.724.876</a:t>
                      </a:r>
                      <a:endParaRPr lang="es-CO" sz="2000" b="0" i="0" u="none" strike="noStrike">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2890407436"/>
                  </a:ext>
                </a:extLst>
              </a:tr>
              <a:tr h="228600">
                <a:tc>
                  <a:txBody>
                    <a:bodyPr/>
                    <a:lstStyle/>
                    <a:p>
                      <a:pPr algn="ctr" fontAlgn="ctr"/>
                      <a:r>
                        <a:rPr lang="es-CO" sz="2000" b="1" u="none" strike="noStrike" dirty="0">
                          <a:effectLst/>
                          <a:latin typeface="Arial Narrow" panose="020B0606020202030204" pitchFamily="34" charset="0"/>
                        </a:rPr>
                        <a:t>Dic - 2024</a:t>
                      </a:r>
                      <a:endParaRPr lang="es-CO" sz="2000" b="1"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r>
                        <a:rPr lang="es-CO" sz="2000" u="none" strike="noStrike">
                          <a:effectLst/>
                          <a:latin typeface="Arial Narrow" panose="020B0606020202030204" pitchFamily="34" charset="0"/>
                        </a:rPr>
                        <a:t>52,125,987,00</a:t>
                      </a:r>
                      <a:endParaRPr lang="es-CO" sz="2000" b="0" i="0" u="none" strike="noStrike">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r>
                        <a:rPr lang="es-CO" sz="2000" u="none" strike="noStrike" dirty="0">
                          <a:effectLst/>
                          <a:latin typeface="Arial Narrow" panose="020B0606020202030204" pitchFamily="34" charset="0"/>
                        </a:rPr>
                        <a:t>34,526,739,00</a:t>
                      </a:r>
                      <a:endParaRPr lang="es-CO" sz="20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r>
                        <a:rPr lang="es-CO" sz="2000" u="none" strike="noStrike" dirty="0">
                          <a:effectLst/>
                          <a:latin typeface="Arial Narrow" panose="020B0606020202030204" pitchFamily="34" charset="0"/>
                        </a:rPr>
                        <a:t>62,459,282,72</a:t>
                      </a:r>
                      <a:endParaRPr lang="es-CO" sz="20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2313408349"/>
                  </a:ext>
                </a:extLst>
              </a:tr>
              <a:tr h="200025">
                <a:tc>
                  <a:txBody>
                    <a:bodyPr/>
                    <a:lstStyle/>
                    <a:p>
                      <a:pPr algn="ctr" fontAlgn="ctr"/>
                      <a:r>
                        <a:rPr lang="es-CO" sz="1800" u="none" strike="noStrike">
                          <a:effectLst/>
                          <a:latin typeface="Arial Narrow" panose="020B0606020202030204" pitchFamily="34" charset="0"/>
                        </a:rPr>
                        <a:t>ENERO</a:t>
                      </a:r>
                      <a:endParaRPr lang="es-CO" sz="1800" b="1" i="0" u="none" strike="noStrike">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2000" u="none" strike="noStrike">
                          <a:effectLst/>
                          <a:latin typeface="Arial Narrow" panose="020B0606020202030204" pitchFamily="34" charset="0"/>
                        </a:rPr>
                        <a:t>         52.589.456,00 </a:t>
                      </a:r>
                      <a:endParaRPr lang="es-CO" sz="2000" b="0" i="0" u="none" strike="noStrike">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2000" u="none" strike="noStrike">
                          <a:effectLst/>
                          <a:latin typeface="Arial Narrow" panose="020B0606020202030204" pitchFamily="34" charset="0"/>
                        </a:rPr>
                        <a:t>     39.201.114,00 </a:t>
                      </a:r>
                      <a:endParaRPr lang="es-CO" sz="2000" b="0" i="0" u="none" strike="noStrike">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2000" u="none" strike="noStrike" dirty="0">
                          <a:effectLst/>
                          <a:latin typeface="Arial Narrow" panose="020B0606020202030204" pitchFamily="34" charset="0"/>
                        </a:rPr>
                        <a:t>         48.818.019,58 </a:t>
                      </a:r>
                      <a:endParaRPr lang="es-CO" sz="20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84550392"/>
                  </a:ext>
                </a:extLst>
              </a:tr>
              <a:tr h="200025">
                <a:tc>
                  <a:txBody>
                    <a:bodyPr/>
                    <a:lstStyle/>
                    <a:p>
                      <a:pPr algn="ctr" fontAlgn="ctr"/>
                      <a:r>
                        <a:rPr lang="es-CO" sz="1800" u="none" strike="noStrike">
                          <a:effectLst/>
                          <a:latin typeface="Arial Narrow" panose="020B0606020202030204" pitchFamily="34" charset="0"/>
                        </a:rPr>
                        <a:t>FEBRERO</a:t>
                      </a:r>
                      <a:endParaRPr lang="es-CO" sz="1800" b="1" i="0" u="none" strike="noStrike">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2000" u="none" strike="noStrike" dirty="0">
                          <a:effectLst/>
                          <a:latin typeface="Arial Narrow" panose="020B0606020202030204" pitchFamily="34" charset="0"/>
                        </a:rPr>
                        <a:t>         51.895.689,00 </a:t>
                      </a:r>
                      <a:endParaRPr lang="es-CO" sz="2000" b="0"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2000" u="none" strike="noStrike" dirty="0">
                          <a:effectLst/>
                          <a:latin typeface="Arial Narrow" panose="020B0606020202030204" pitchFamily="34" charset="0"/>
                        </a:rPr>
                        <a:t>     35.353.331,00 </a:t>
                      </a:r>
                      <a:endParaRPr lang="es-CO" sz="2000" b="0"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2000" u="none" strike="noStrike">
                          <a:effectLst/>
                          <a:latin typeface="Arial Narrow" panose="020B0606020202030204" pitchFamily="34" charset="0"/>
                        </a:rPr>
                        <a:t>         68.799.081,23 </a:t>
                      </a:r>
                      <a:endParaRPr lang="es-CO" sz="2000" b="0" i="0" u="none" strike="noStrike">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63535564"/>
                  </a:ext>
                </a:extLst>
              </a:tr>
              <a:tr h="200025">
                <a:tc>
                  <a:txBody>
                    <a:bodyPr/>
                    <a:lstStyle/>
                    <a:p>
                      <a:pPr algn="ctr" fontAlgn="ctr"/>
                      <a:r>
                        <a:rPr lang="es-CO" sz="1800" u="none" strike="noStrike">
                          <a:effectLst/>
                          <a:latin typeface="Arial Narrow" panose="020B0606020202030204" pitchFamily="34" charset="0"/>
                        </a:rPr>
                        <a:t>MARZO</a:t>
                      </a:r>
                      <a:endParaRPr lang="es-CO" sz="1800" b="1" i="0" u="none" strike="noStrike">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2000" u="none" strike="noStrike" dirty="0">
                          <a:effectLst/>
                          <a:latin typeface="Arial Narrow" panose="020B0606020202030204" pitchFamily="34" charset="0"/>
                        </a:rPr>
                        <a:t>         51.245.699,00 </a:t>
                      </a:r>
                      <a:endParaRPr lang="es-CO" sz="2000" b="0"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2000" u="none" strike="noStrike">
                          <a:effectLst/>
                          <a:latin typeface="Arial Narrow" panose="020B0606020202030204" pitchFamily="34" charset="0"/>
                        </a:rPr>
                        <a:t>     34.732.170,00 </a:t>
                      </a:r>
                      <a:endParaRPr lang="es-CO" sz="2000" b="0" i="0" u="none" strike="noStrike">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2000" u="none" strike="noStrike">
                          <a:effectLst/>
                          <a:latin typeface="Arial Narrow" panose="020B0606020202030204" pitchFamily="34" charset="0"/>
                        </a:rPr>
                        <a:t>         52.891.498,24 </a:t>
                      </a:r>
                      <a:endParaRPr lang="es-CO" sz="2000" b="0" i="0" u="none" strike="noStrike">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79207500"/>
                  </a:ext>
                </a:extLst>
              </a:tr>
              <a:tr h="200025">
                <a:tc>
                  <a:txBody>
                    <a:bodyPr/>
                    <a:lstStyle/>
                    <a:p>
                      <a:pPr algn="ctr" fontAlgn="ctr"/>
                      <a:r>
                        <a:rPr lang="es-CO" sz="1800" u="none" strike="noStrike">
                          <a:effectLst/>
                          <a:latin typeface="Arial Narrow" panose="020B0606020202030204" pitchFamily="34" charset="0"/>
                        </a:rPr>
                        <a:t>ABRIL</a:t>
                      </a:r>
                      <a:endParaRPr lang="es-CO" sz="1800" b="1" i="0" u="none" strike="noStrike">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2000" u="none" strike="noStrike" dirty="0">
                          <a:effectLst/>
                          <a:latin typeface="Arial Narrow" panose="020B0606020202030204" pitchFamily="34" charset="0"/>
                        </a:rPr>
                        <a:t>         52.458.856,00 </a:t>
                      </a:r>
                      <a:endParaRPr lang="es-CO" sz="2000" b="0"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2000" u="none" strike="noStrike">
                          <a:effectLst/>
                          <a:latin typeface="Arial Narrow" panose="020B0606020202030204" pitchFamily="34" charset="0"/>
                        </a:rPr>
                        <a:t>     38.657.389,00 </a:t>
                      </a:r>
                      <a:endParaRPr lang="es-CO" sz="2000" b="0" i="0" u="none" strike="noStrike">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2000" u="none" strike="noStrike">
                          <a:effectLst/>
                          <a:latin typeface="Arial Narrow" panose="020B0606020202030204" pitchFamily="34" charset="0"/>
                        </a:rPr>
                        <a:t>         51.489.865,18 </a:t>
                      </a:r>
                      <a:endParaRPr lang="es-CO" sz="2000" b="0" i="0" u="none" strike="noStrike">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32481405"/>
                  </a:ext>
                </a:extLst>
              </a:tr>
              <a:tr h="200025">
                <a:tc>
                  <a:txBody>
                    <a:bodyPr/>
                    <a:lstStyle/>
                    <a:p>
                      <a:pPr algn="ctr" fontAlgn="ctr"/>
                      <a:r>
                        <a:rPr lang="es-CO" sz="1800" u="none" strike="noStrike">
                          <a:effectLst/>
                          <a:latin typeface="Arial Narrow" panose="020B0606020202030204" pitchFamily="34" charset="0"/>
                        </a:rPr>
                        <a:t>MAYO</a:t>
                      </a:r>
                      <a:endParaRPr lang="es-CO" sz="1800" b="1" i="0" u="none" strike="noStrike">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2000" u="none" strike="noStrike">
                          <a:effectLst/>
                          <a:latin typeface="Arial Narrow" panose="020B0606020202030204" pitchFamily="34" charset="0"/>
                        </a:rPr>
                        <a:t>         53.964.900,00 </a:t>
                      </a:r>
                      <a:endParaRPr lang="es-CO" sz="2000" b="0" i="0" u="none" strike="noStrike">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2000" u="none" strike="noStrike">
                          <a:effectLst/>
                          <a:latin typeface="Arial Narrow" panose="020B0606020202030204" pitchFamily="34" charset="0"/>
                        </a:rPr>
                        <a:t>     34.593.648,00 </a:t>
                      </a:r>
                      <a:endParaRPr lang="es-CO" sz="2000" b="0" i="0" u="none" strike="noStrike">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2000" u="none" strike="noStrike">
                          <a:effectLst/>
                          <a:latin typeface="Arial Narrow" panose="020B0606020202030204" pitchFamily="34" charset="0"/>
                        </a:rPr>
                        <a:t>         63.191.191,64 </a:t>
                      </a:r>
                      <a:endParaRPr lang="es-CO" sz="2000" b="0" i="0" u="none" strike="noStrike">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1042649"/>
                  </a:ext>
                </a:extLst>
              </a:tr>
              <a:tr h="190500">
                <a:tc>
                  <a:txBody>
                    <a:bodyPr/>
                    <a:lstStyle/>
                    <a:p>
                      <a:pPr algn="ctr" fontAlgn="ctr"/>
                      <a:r>
                        <a:rPr lang="es-CO" sz="1800" u="none" strike="noStrike">
                          <a:effectLst/>
                          <a:latin typeface="Arial Narrow" panose="020B0606020202030204" pitchFamily="34" charset="0"/>
                        </a:rPr>
                        <a:t>JUNIO</a:t>
                      </a:r>
                      <a:endParaRPr lang="es-CO" sz="1800" b="1" i="0" u="none" strike="noStrike">
                        <a:solidFill>
                          <a:srgbClr val="FF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2000" u="none" strike="noStrike" dirty="0">
                          <a:effectLst/>
                          <a:latin typeface="Arial Narrow" panose="020B0606020202030204" pitchFamily="34" charset="0"/>
                        </a:rPr>
                        <a:t>         80.307.400,00 </a:t>
                      </a:r>
                      <a:endParaRPr lang="es-CO" sz="2000" b="0" i="0" u="none" strike="noStrike" dirty="0">
                        <a:solidFill>
                          <a:srgbClr val="FF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2000" u="none" strike="noStrike">
                          <a:effectLst/>
                          <a:latin typeface="Arial Narrow" panose="020B0606020202030204" pitchFamily="34" charset="0"/>
                        </a:rPr>
                        <a:t>     65.155.570,00 </a:t>
                      </a:r>
                      <a:endParaRPr lang="es-CO" sz="2000" b="0" i="0" u="none" strike="noStrike">
                        <a:solidFill>
                          <a:srgbClr val="FF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2000" u="none" strike="noStrike">
                          <a:effectLst/>
                          <a:latin typeface="Arial Narrow" panose="020B0606020202030204" pitchFamily="34" charset="0"/>
                        </a:rPr>
                        <a:t>         57.582.399,63 </a:t>
                      </a:r>
                      <a:endParaRPr lang="es-CO" sz="2000" b="0" i="0" u="none" strike="noStrike">
                        <a:solidFill>
                          <a:srgbClr val="FF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72689410"/>
                  </a:ext>
                </a:extLst>
              </a:tr>
              <a:tr h="190500">
                <a:tc>
                  <a:txBody>
                    <a:bodyPr/>
                    <a:lstStyle/>
                    <a:p>
                      <a:pPr algn="ctr" fontAlgn="ctr"/>
                      <a:r>
                        <a:rPr lang="es-CO" sz="1800" u="none" strike="noStrike">
                          <a:effectLst/>
                          <a:latin typeface="Arial Narrow" panose="020B0606020202030204" pitchFamily="34" charset="0"/>
                        </a:rPr>
                        <a:t>JULIO</a:t>
                      </a:r>
                      <a:endParaRPr lang="es-CO" sz="1800" b="1" i="0" u="none" strike="noStrike">
                        <a:solidFill>
                          <a:srgbClr val="FF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2000" u="none" strike="noStrike" dirty="0">
                          <a:effectLst/>
                          <a:latin typeface="Arial Narrow" panose="020B0606020202030204" pitchFamily="34" charset="0"/>
                        </a:rPr>
                        <a:t>         75.818.300,00 </a:t>
                      </a:r>
                      <a:endParaRPr lang="es-CO" sz="2000" b="0" i="0" u="none" strike="noStrike" dirty="0">
                        <a:solidFill>
                          <a:srgbClr val="FF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2000" u="none" strike="noStrike">
                          <a:effectLst/>
                          <a:latin typeface="Arial Narrow" panose="020B0606020202030204" pitchFamily="34" charset="0"/>
                        </a:rPr>
                        <a:t>     61.547.733,00 </a:t>
                      </a:r>
                      <a:endParaRPr lang="es-CO" sz="2000" b="0" i="0" u="none" strike="noStrike">
                        <a:solidFill>
                          <a:srgbClr val="FF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2000" u="none" strike="noStrike">
                          <a:effectLst/>
                          <a:latin typeface="Arial Narrow" panose="020B0606020202030204" pitchFamily="34" charset="0"/>
                        </a:rPr>
                        <a:t>         83.352.710,39 </a:t>
                      </a:r>
                      <a:endParaRPr lang="es-CO" sz="2000" b="0" i="0" u="none" strike="noStrike">
                        <a:solidFill>
                          <a:srgbClr val="FF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54647826"/>
                  </a:ext>
                </a:extLst>
              </a:tr>
              <a:tr h="190500">
                <a:tc>
                  <a:txBody>
                    <a:bodyPr/>
                    <a:lstStyle/>
                    <a:p>
                      <a:pPr algn="ctr" fontAlgn="ctr"/>
                      <a:r>
                        <a:rPr lang="es-CO" sz="1800" u="none" strike="noStrike">
                          <a:effectLst/>
                          <a:latin typeface="Arial Narrow" panose="020B0606020202030204" pitchFamily="34" charset="0"/>
                        </a:rPr>
                        <a:t>AGOSTO</a:t>
                      </a:r>
                      <a:endParaRPr lang="es-CO" sz="1800" b="1" i="0" u="none" strike="noStrike">
                        <a:solidFill>
                          <a:srgbClr val="FF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2000" u="none" strike="noStrike">
                          <a:effectLst/>
                          <a:latin typeface="Arial Narrow" panose="020B0606020202030204" pitchFamily="34" charset="0"/>
                        </a:rPr>
                        <a:t>         91.183.000,00 </a:t>
                      </a:r>
                      <a:endParaRPr lang="es-CO" sz="2000" b="0" i="0" u="none" strike="noStrike">
                        <a:solidFill>
                          <a:srgbClr val="FF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2000" u="none" strike="noStrike">
                          <a:effectLst/>
                          <a:latin typeface="Arial Narrow" panose="020B0606020202030204" pitchFamily="34" charset="0"/>
                        </a:rPr>
                        <a:t>     65.108.983,00 </a:t>
                      </a:r>
                      <a:endParaRPr lang="es-CO" sz="2000" b="0" i="0" u="none" strike="noStrike">
                        <a:solidFill>
                          <a:srgbClr val="FF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2000" u="none" strike="noStrike">
                          <a:effectLst/>
                          <a:latin typeface="Arial Narrow" panose="020B0606020202030204" pitchFamily="34" charset="0"/>
                        </a:rPr>
                        <a:t>         66.032.703,02 </a:t>
                      </a:r>
                      <a:endParaRPr lang="es-CO" sz="2000" b="0" i="0" u="none" strike="noStrike">
                        <a:solidFill>
                          <a:srgbClr val="FF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41407035"/>
                  </a:ext>
                </a:extLst>
              </a:tr>
              <a:tr h="190500">
                <a:tc>
                  <a:txBody>
                    <a:bodyPr/>
                    <a:lstStyle/>
                    <a:p>
                      <a:pPr algn="ctr" fontAlgn="ctr"/>
                      <a:r>
                        <a:rPr lang="es-CO" sz="1800" u="none" strike="noStrike">
                          <a:effectLst/>
                          <a:latin typeface="Arial Narrow" panose="020B0606020202030204" pitchFamily="34" charset="0"/>
                        </a:rPr>
                        <a:t>SEPTIEMBRE</a:t>
                      </a:r>
                      <a:endParaRPr lang="es-CO" sz="1800" b="1" i="0" u="none" strike="noStrike">
                        <a:solidFill>
                          <a:srgbClr val="FF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2000" u="none" strike="noStrike" dirty="0">
                          <a:effectLst/>
                          <a:latin typeface="Arial Narrow" panose="020B0606020202030204" pitchFamily="34" charset="0"/>
                        </a:rPr>
                        <a:t>         80.768.200,00 </a:t>
                      </a:r>
                      <a:endParaRPr lang="es-CO" sz="2000" b="0" i="0" u="none" strike="noStrike" dirty="0">
                        <a:solidFill>
                          <a:srgbClr val="FF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2000" u="none" strike="noStrike">
                          <a:effectLst/>
                          <a:latin typeface="Arial Narrow" panose="020B0606020202030204" pitchFamily="34" charset="0"/>
                        </a:rPr>
                        <a:t>     61.518.709,00 </a:t>
                      </a:r>
                      <a:endParaRPr lang="es-CO" sz="2000" b="0" i="0" u="none" strike="noStrike">
                        <a:solidFill>
                          <a:srgbClr val="FF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2000" u="none" strike="noStrike" dirty="0">
                          <a:effectLst/>
                          <a:latin typeface="Arial Narrow" panose="020B0606020202030204" pitchFamily="34" charset="0"/>
                        </a:rPr>
                        <a:t>         82.782.090,06 </a:t>
                      </a:r>
                      <a:endParaRPr lang="es-CO" sz="2000" b="0" i="0" u="none" strike="noStrike" dirty="0">
                        <a:solidFill>
                          <a:srgbClr val="FF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96092000"/>
                  </a:ext>
                </a:extLst>
              </a:tr>
            </a:tbl>
          </a:graphicData>
        </a:graphic>
      </p:graphicFrame>
      <p:graphicFrame>
        <p:nvGraphicFramePr>
          <p:cNvPr id="15" name="Tabla 16">
            <a:extLst>
              <a:ext uri="{FF2B5EF4-FFF2-40B4-BE49-F238E27FC236}">
                <a16:creationId xmlns:a16="http://schemas.microsoft.com/office/drawing/2014/main" id="{47B2EC57-17E0-4BE5-BD46-3665943132E6}"/>
              </a:ext>
            </a:extLst>
          </p:cNvPr>
          <p:cNvGraphicFramePr>
            <a:graphicFrameLocks noGrp="1"/>
          </p:cNvGraphicFramePr>
          <p:nvPr>
            <p:extLst>
              <p:ext uri="{D42A27DB-BD31-4B8C-83A1-F6EECF244321}">
                <p14:modId xmlns:p14="http://schemas.microsoft.com/office/powerpoint/2010/main" val="1434882551"/>
              </p:ext>
            </p:extLst>
          </p:nvPr>
        </p:nvGraphicFramePr>
        <p:xfrm>
          <a:off x="2424111" y="5933739"/>
          <a:ext cx="7343777" cy="396240"/>
        </p:xfrm>
        <a:graphic>
          <a:graphicData uri="http://schemas.openxmlformats.org/drawingml/2006/table">
            <a:tbl>
              <a:tblPr firstRow="1" bandRow="1">
                <a:tableStyleId>{35758FB7-9AC5-4552-8A53-C91805E547FA}</a:tableStyleId>
              </a:tblPr>
              <a:tblGrid>
                <a:gridCol w="1461156">
                  <a:extLst>
                    <a:ext uri="{9D8B030D-6E8A-4147-A177-3AD203B41FA5}">
                      <a16:colId xmlns:a16="http://schemas.microsoft.com/office/drawing/2014/main" val="248533717"/>
                    </a:ext>
                  </a:extLst>
                </a:gridCol>
                <a:gridCol w="2034976">
                  <a:extLst>
                    <a:ext uri="{9D8B030D-6E8A-4147-A177-3AD203B41FA5}">
                      <a16:colId xmlns:a16="http://schemas.microsoft.com/office/drawing/2014/main" val="779395281"/>
                    </a:ext>
                  </a:extLst>
                </a:gridCol>
                <a:gridCol w="1829769">
                  <a:extLst>
                    <a:ext uri="{9D8B030D-6E8A-4147-A177-3AD203B41FA5}">
                      <a16:colId xmlns:a16="http://schemas.microsoft.com/office/drawing/2014/main" val="1017840434"/>
                    </a:ext>
                  </a:extLst>
                </a:gridCol>
                <a:gridCol w="2017876">
                  <a:extLst>
                    <a:ext uri="{9D8B030D-6E8A-4147-A177-3AD203B41FA5}">
                      <a16:colId xmlns:a16="http://schemas.microsoft.com/office/drawing/2014/main" val="33770167"/>
                    </a:ext>
                  </a:extLst>
                </a:gridCol>
              </a:tblGrid>
              <a:tr h="203399">
                <a:tc>
                  <a:txBody>
                    <a:bodyPr/>
                    <a:lstStyle/>
                    <a:p>
                      <a:r>
                        <a:rPr lang="es-ES" sz="2000" dirty="0">
                          <a:solidFill>
                            <a:schemeClr val="tx1"/>
                          </a:solidFill>
                          <a:latin typeface="Arial Narrow" panose="020B0606020202030204" pitchFamily="34" charset="0"/>
                        </a:rPr>
                        <a:t>TOTAL</a:t>
                      </a:r>
                      <a:endParaRPr lang="es-CO" sz="200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r" fontAlgn="b"/>
                      <a:r>
                        <a:rPr lang="es-CO" sz="2000" b="0" i="0" u="none" strike="noStrike" dirty="0">
                          <a:solidFill>
                            <a:srgbClr val="000000"/>
                          </a:solidFill>
                          <a:effectLst/>
                          <a:latin typeface="Arial Narrow" panose="020B0606020202030204" pitchFamily="34" charset="0"/>
                        </a:rPr>
                        <a:t>$ 590.231.500,00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r" fontAlgn="b"/>
                      <a:r>
                        <a:rPr lang="es-CO" sz="2000" b="0" i="0" u="none" strike="noStrike" dirty="0">
                          <a:solidFill>
                            <a:srgbClr val="000000"/>
                          </a:solidFill>
                          <a:effectLst/>
                          <a:latin typeface="Arial Narrow" panose="020B0606020202030204" pitchFamily="34" charset="0"/>
                        </a:rPr>
                        <a:t>$ 435.868.647,00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r" fontAlgn="b"/>
                      <a:r>
                        <a:rPr lang="es-CO" sz="2000" b="0" i="0" u="none" strike="noStrike" dirty="0">
                          <a:solidFill>
                            <a:srgbClr val="000000"/>
                          </a:solidFill>
                          <a:effectLst/>
                          <a:latin typeface="Arial Narrow" panose="020B0606020202030204" pitchFamily="34" charset="0"/>
                        </a:rPr>
                        <a:t>$ 629.664.434,97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525224532"/>
                  </a:ext>
                </a:extLst>
              </a:tr>
            </a:tbl>
          </a:graphicData>
        </a:graphic>
      </p:graphicFrame>
    </p:spTree>
    <p:extLst>
      <p:ext uri="{BB962C8B-B14F-4D97-AF65-F5344CB8AC3E}">
        <p14:creationId xmlns:p14="http://schemas.microsoft.com/office/powerpoint/2010/main" val="3087290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7" name="CuadroTexto 6">
            <a:extLst>
              <a:ext uri="{FF2B5EF4-FFF2-40B4-BE49-F238E27FC236}">
                <a16:creationId xmlns:a16="http://schemas.microsoft.com/office/drawing/2014/main" id="{2C9AE1A9-20E6-4578-8153-146A021B0941}"/>
              </a:ext>
            </a:extLst>
          </p:cNvPr>
          <p:cNvSpPr txBox="1"/>
          <p:nvPr/>
        </p:nvSpPr>
        <p:spPr>
          <a:xfrm>
            <a:off x="2767012" y="314585"/>
            <a:ext cx="6657975" cy="553998"/>
          </a:xfrm>
          <a:prstGeom prst="rect">
            <a:avLst/>
          </a:prstGeom>
          <a:noFill/>
        </p:spPr>
        <p:txBody>
          <a:bodyPr wrap="square" rtlCol="0">
            <a:spAutoFit/>
          </a:bodyPr>
          <a:lstStyle/>
          <a:p>
            <a:pPr algn="ctr"/>
            <a:r>
              <a:rPr lang="es-ES" sz="3000" b="1" dirty="0">
                <a:solidFill>
                  <a:schemeClr val="bg1"/>
                </a:solidFill>
              </a:rPr>
              <a:t> FACTURACIÒN SUBSIDIOS 2025 </a:t>
            </a:r>
            <a:endParaRPr lang="es-CO" sz="3000" b="1" dirty="0">
              <a:solidFill>
                <a:schemeClr val="bg1"/>
              </a:solidFill>
            </a:endParaRPr>
          </a:p>
        </p:txBody>
      </p:sp>
      <p:graphicFrame>
        <p:nvGraphicFramePr>
          <p:cNvPr id="2" name="Tabla 1">
            <a:extLst>
              <a:ext uri="{FF2B5EF4-FFF2-40B4-BE49-F238E27FC236}">
                <a16:creationId xmlns:a16="http://schemas.microsoft.com/office/drawing/2014/main" id="{15253585-32EB-47C4-96B7-F7D57CE7199E}"/>
              </a:ext>
            </a:extLst>
          </p:cNvPr>
          <p:cNvGraphicFramePr>
            <a:graphicFrameLocks noGrp="1"/>
          </p:cNvGraphicFramePr>
          <p:nvPr>
            <p:extLst>
              <p:ext uri="{D42A27DB-BD31-4B8C-83A1-F6EECF244321}">
                <p14:modId xmlns:p14="http://schemas.microsoft.com/office/powerpoint/2010/main" val="2494903541"/>
              </p:ext>
            </p:extLst>
          </p:nvPr>
        </p:nvGraphicFramePr>
        <p:xfrm>
          <a:off x="2563131" y="1570434"/>
          <a:ext cx="7065736" cy="4561425"/>
        </p:xfrm>
        <a:graphic>
          <a:graphicData uri="http://schemas.openxmlformats.org/drawingml/2006/table">
            <a:tbl>
              <a:tblPr>
                <a:tableStyleId>{35758FB7-9AC5-4552-8A53-C91805E547FA}</a:tableStyleId>
              </a:tblPr>
              <a:tblGrid>
                <a:gridCol w="2241472">
                  <a:extLst>
                    <a:ext uri="{9D8B030D-6E8A-4147-A177-3AD203B41FA5}">
                      <a16:colId xmlns:a16="http://schemas.microsoft.com/office/drawing/2014/main" val="542792441"/>
                    </a:ext>
                  </a:extLst>
                </a:gridCol>
                <a:gridCol w="2429407">
                  <a:extLst>
                    <a:ext uri="{9D8B030D-6E8A-4147-A177-3AD203B41FA5}">
                      <a16:colId xmlns:a16="http://schemas.microsoft.com/office/drawing/2014/main" val="2496228698"/>
                    </a:ext>
                  </a:extLst>
                </a:gridCol>
                <a:gridCol w="2394857">
                  <a:extLst>
                    <a:ext uri="{9D8B030D-6E8A-4147-A177-3AD203B41FA5}">
                      <a16:colId xmlns:a16="http://schemas.microsoft.com/office/drawing/2014/main" val="4024807388"/>
                    </a:ext>
                  </a:extLst>
                </a:gridCol>
              </a:tblGrid>
              <a:tr h="295868">
                <a:tc>
                  <a:txBody>
                    <a:bodyPr/>
                    <a:lstStyle/>
                    <a:p>
                      <a:pPr algn="l" fontAlgn="b"/>
                      <a:r>
                        <a:rPr lang="es-CO" sz="2000" u="none" strike="noStrike" dirty="0">
                          <a:effectLst/>
                          <a:latin typeface="Arial Narrow" panose="020B0606020202030204" pitchFamily="34" charset="0"/>
                        </a:rPr>
                        <a:t>SUBSIDIOS</a:t>
                      </a:r>
                      <a:endParaRPr lang="es-CO" sz="2000" b="1"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2000" u="none" strike="noStrike" dirty="0">
                          <a:effectLst/>
                          <a:latin typeface="Arial Narrow" panose="020B0606020202030204" pitchFamily="34" charset="0"/>
                        </a:rPr>
                        <a:t>SUBSIDIOS</a:t>
                      </a:r>
                      <a:endParaRPr lang="es-CO" sz="2000" b="1"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2000" u="none" strike="noStrike" dirty="0">
                          <a:effectLst/>
                          <a:latin typeface="Arial Narrow" panose="020B0606020202030204" pitchFamily="34" charset="0"/>
                        </a:rPr>
                        <a:t>SUBSIDIOS</a:t>
                      </a:r>
                      <a:endParaRPr lang="es-CO" sz="2000" b="1"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35585129"/>
                  </a:ext>
                </a:extLst>
              </a:tr>
              <a:tr h="353925">
                <a:tc>
                  <a:txBody>
                    <a:bodyPr/>
                    <a:lstStyle/>
                    <a:p>
                      <a:pPr algn="l" fontAlgn="b"/>
                      <a:r>
                        <a:rPr lang="es-CO" sz="2000" u="none" strike="noStrike" dirty="0">
                          <a:effectLst/>
                          <a:latin typeface="Arial Narrow" panose="020B0606020202030204" pitchFamily="34" charset="0"/>
                        </a:rPr>
                        <a:t>ENERO</a:t>
                      </a:r>
                      <a:endParaRPr lang="es-CO" sz="2000" b="1"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000" u="none" strike="noStrike" dirty="0">
                          <a:effectLst/>
                          <a:latin typeface="Arial Narrow" panose="020B0606020202030204" pitchFamily="34" charset="0"/>
                        </a:rPr>
                        <a:t>19/12/2025</a:t>
                      </a:r>
                      <a:endParaRPr lang="es-CO" sz="2000" b="0"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000" u="none" strike="noStrike">
                          <a:effectLst/>
                          <a:latin typeface="Arial Narrow" panose="020B0606020202030204" pitchFamily="34" charset="0"/>
                        </a:rPr>
                        <a:t>18/01/2025</a:t>
                      </a:r>
                      <a:endParaRPr lang="es-CO" sz="2000" b="0" i="0" u="none" strike="noStrike">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50378091"/>
                  </a:ext>
                </a:extLst>
              </a:tr>
              <a:tr h="353925">
                <a:tc>
                  <a:txBody>
                    <a:bodyPr/>
                    <a:lstStyle/>
                    <a:p>
                      <a:pPr algn="l" fontAlgn="b"/>
                      <a:r>
                        <a:rPr lang="es-CO" sz="2000" u="none" strike="noStrike" dirty="0">
                          <a:effectLst/>
                          <a:latin typeface="Arial Narrow" panose="020B0606020202030204" pitchFamily="34" charset="0"/>
                        </a:rPr>
                        <a:t>FEBRERO</a:t>
                      </a:r>
                      <a:endParaRPr lang="es-CO" sz="2000" b="1"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000" u="none" strike="noStrike" dirty="0">
                          <a:effectLst/>
                          <a:latin typeface="Arial Narrow" panose="020B0606020202030204" pitchFamily="34" charset="0"/>
                        </a:rPr>
                        <a:t>19/01/2025</a:t>
                      </a:r>
                      <a:endParaRPr lang="es-CO" sz="2000" b="0"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000" u="none" strike="noStrike" dirty="0">
                          <a:effectLst/>
                          <a:latin typeface="Arial Narrow" panose="020B0606020202030204" pitchFamily="34" charset="0"/>
                        </a:rPr>
                        <a:t>18/02/2025</a:t>
                      </a:r>
                      <a:endParaRPr lang="es-CO" sz="2000" b="0"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016907643"/>
                  </a:ext>
                </a:extLst>
              </a:tr>
              <a:tr h="353925">
                <a:tc>
                  <a:txBody>
                    <a:bodyPr/>
                    <a:lstStyle/>
                    <a:p>
                      <a:pPr algn="l" fontAlgn="b"/>
                      <a:r>
                        <a:rPr lang="es-CO" sz="2000" u="none" strike="noStrike" dirty="0">
                          <a:effectLst/>
                          <a:latin typeface="Arial Narrow" panose="020B0606020202030204" pitchFamily="34" charset="0"/>
                        </a:rPr>
                        <a:t>MARZO </a:t>
                      </a:r>
                      <a:endParaRPr lang="es-CO" sz="2000" b="1"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000" u="none" strike="noStrike">
                          <a:effectLst/>
                          <a:latin typeface="Arial Narrow" panose="020B0606020202030204" pitchFamily="34" charset="0"/>
                        </a:rPr>
                        <a:t>19/02/2025</a:t>
                      </a:r>
                      <a:endParaRPr lang="es-CO" sz="2000" b="0" i="0" u="none" strike="noStrike">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000" u="none" strike="noStrike" dirty="0">
                          <a:effectLst/>
                          <a:latin typeface="Arial Narrow" panose="020B0606020202030204" pitchFamily="34" charset="0"/>
                        </a:rPr>
                        <a:t>18/03/2025</a:t>
                      </a:r>
                      <a:endParaRPr lang="es-CO" sz="2000" b="0"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921027045"/>
                  </a:ext>
                </a:extLst>
              </a:tr>
              <a:tr h="353925">
                <a:tc>
                  <a:txBody>
                    <a:bodyPr/>
                    <a:lstStyle/>
                    <a:p>
                      <a:pPr algn="l" fontAlgn="b"/>
                      <a:r>
                        <a:rPr lang="es-CO" sz="2000" u="none" strike="noStrike" dirty="0">
                          <a:effectLst/>
                          <a:latin typeface="Arial Narrow" panose="020B0606020202030204" pitchFamily="34" charset="0"/>
                        </a:rPr>
                        <a:t>ABRIL</a:t>
                      </a:r>
                      <a:endParaRPr lang="es-CO" sz="2000" b="1"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000" u="none" strike="noStrike">
                          <a:effectLst/>
                          <a:latin typeface="Arial Narrow" panose="020B0606020202030204" pitchFamily="34" charset="0"/>
                        </a:rPr>
                        <a:t>19/03/2025</a:t>
                      </a:r>
                      <a:endParaRPr lang="es-CO" sz="2000" b="0" i="0" u="none" strike="noStrike">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000" u="none" strike="noStrike" dirty="0">
                          <a:effectLst/>
                          <a:latin typeface="Arial Narrow" panose="020B0606020202030204" pitchFamily="34" charset="0"/>
                        </a:rPr>
                        <a:t>18/04/2025</a:t>
                      </a:r>
                      <a:endParaRPr lang="es-CO" sz="2000" b="0"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907273139"/>
                  </a:ext>
                </a:extLst>
              </a:tr>
              <a:tr h="353925">
                <a:tc>
                  <a:txBody>
                    <a:bodyPr/>
                    <a:lstStyle/>
                    <a:p>
                      <a:pPr algn="l" fontAlgn="b"/>
                      <a:r>
                        <a:rPr lang="es-CO" sz="2000" u="none" strike="noStrike" dirty="0">
                          <a:effectLst/>
                          <a:latin typeface="Arial Narrow" panose="020B0606020202030204" pitchFamily="34" charset="0"/>
                        </a:rPr>
                        <a:t>MAYO </a:t>
                      </a:r>
                      <a:endParaRPr lang="es-CO" sz="2000" b="1"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000" u="none" strike="noStrike">
                          <a:effectLst/>
                          <a:latin typeface="Arial Narrow" panose="020B0606020202030204" pitchFamily="34" charset="0"/>
                        </a:rPr>
                        <a:t>19/04/2025</a:t>
                      </a:r>
                      <a:endParaRPr lang="es-CO" sz="2000" b="0" i="0" u="none" strike="noStrike">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000" u="none" strike="noStrike" dirty="0">
                          <a:effectLst/>
                          <a:latin typeface="Arial Narrow" panose="020B0606020202030204" pitchFamily="34" charset="0"/>
                        </a:rPr>
                        <a:t>18/05/2025</a:t>
                      </a:r>
                      <a:endParaRPr lang="es-CO" sz="2000" b="0"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65033589"/>
                  </a:ext>
                </a:extLst>
              </a:tr>
              <a:tr h="353925">
                <a:tc>
                  <a:txBody>
                    <a:bodyPr/>
                    <a:lstStyle/>
                    <a:p>
                      <a:pPr algn="l" fontAlgn="b"/>
                      <a:r>
                        <a:rPr lang="es-CO" sz="2000" u="none" strike="noStrike" dirty="0">
                          <a:effectLst/>
                          <a:latin typeface="Arial Narrow" panose="020B0606020202030204" pitchFamily="34" charset="0"/>
                        </a:rPr>
                        <a:t>JUNIO</a:t>
                      </a:r>
                      <a:endParaRPr lang="es-CO" sz="2000" b="1"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000" u="none" strike="noStrike">
                          <a:effectLst/>
                          <a:latin typeface="Arial Narrow" panose="020B0606020202030204" pitchFamily="34" charset="0"/>
                        </a:rPr>
                        <a:t>19/05/2025</a:t>
                      </a:r>
                      <a:endParaRPr lang="es-CO" sz="2000" b="0" i="0" u="none" strike="noStrike">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000" u="none" strike="noStrike" dirty="0">
                          <a:effectLst/>
                          <a:latin typeface="Arial Narrow" panose="020B0606020202030204" pitchFamily="34" charset="0"/>
                        </a:rPr>
                        <a:t>18/06/2025</a:t>
                      </a:r>
                      <a:endParaRPr lang="es-CO" sz="2000" b="0"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404508306"/>
                  </a:ext>
                </a:extLst>
              </a:tr>
              <a:tr h="353925">
                <a:tc>
                  <a:txBody>
                    <a:bodyPr/>
                    <a:lstStyle/>
                    <a:p>
                      <a:pPr algn="l" fontAlgn="b"/>
                      <a:r>
                        <a:rPr lang="es-CO" sz="2000" u="none" strike="noStrike" dirty="0">
                          <a:effectLst/>
                          <a:latin typeface="Arial Narrow" panose="020B0606020202030204" pitchFamily="34" charset="0"/>
                        </a:rPr>
                        <a:t>JULIO</a:t>
                      </a:r>
                      <a:endParaRPr lang="es-CO" sz="2000" b="1"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000" u="none" strike="noStrike">
                          <a:effectLst/>
                          <a:latin typeface="Arial Narrow" panose="020B0606020202030204" pitchFamily="34" charset="0"/>
                        </a:rPr>
                        <a:t>19/06/2025</a:t>
                      </a:r>
                      <a:endParaRPr lang="es-CO" sz="2000" b="0" i="0" u="none" strike="noStrike">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000" u="none" strike="noStrike">
                          <a:effectLst/>
                          <a:latin typeface="Arial Narrow" panose="020B0606020202030204" pitchFamily="34" charset="0"/>
                        </a:rPr>
                        <a:t>18/07/2025</a:t>
                      </a:r>
                      <a:endParaRPr lang="es-CO" sz="2000" b="0" i="0" u="none" strike="noStrike">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576889375"/>
                  </a:ext>
                </a:extLst>
              </a:tr>
              <a:tr h="353925">
                <a:tc>
                  <a:txBody>
                    <a:bodyPr/>
                    <a:lstStyle/>
                    <a:p>
                      <a:pPr algn="l" fontAlgn="b"/>
                      <a:r>
                        <a:rPr lang="es-CO" sz="2000" u="none" strike="noStrike" dirty="0">
                          <a:effectLst/>
                          <a:latin typeface="Arial Narrow" panose="020B0606020202030204" pitchFamily="34" charset="0"/>
                        </a:rPr>
                        <a:t>AGOSTO</a:t>
                      </a:r>
                      <a:endParaRPr lang="es-CO" sz="2000" b="1"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000" u="none" strike="noStrike">
                          <a:effectLst/>
                          <a:latin typeface="Arial Narrow" panose="020B0606020202030204" pitchFamily="34" charset="0"/>
                        </a:rPr>
                        <a:t>19/07/2025</a:t>
                      </a:r>
                      <a:endParaRPr lang="es-CO" sz="2000" b="0" i="0" u="none" strike="noStrike">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000" u="none" strike="noStrike" dirty="0">
                          <a:effectLst/>
                          <a:latin typeface="Arial Narrow" panose="020B0606020202030204" pitchFamily="34" charset="0"/>
                        </a:rPr>
                        <a:t>18/08/2025</a:t>
                      </a:r>
                      <a:endParaRPr lang="es-CO" sz="2000" b="0"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642964633"/>
                  </a:ext>
                </a:extLst>
              </a:tr>
              <a:tr h="353925">
                <a:tc>
                  <a:txBody>
                    <a:bodyPr/>
                    <a:lstStyle/>
                    <a:p>
                      <a:pPr algn="l" fontAlgn="b"/>
                      <a:r>
                        <a:rPr lang="es-CO" sz="2000" u="none" strike="noStrike">
                          <a:effectLst/>
                          <a:latin typeface="Arial Narrow" panose="020B0606020202030204" pitchFamily="34" charset="0"/>
                        </a:rPr>
                        <a:t>SEPTIEMBRE</a:t>
                      </a:r>
                      <a:endParaRPr lang="es-CO" sz="2000" b="1" i="0" u="none" strike="noStrike">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000" u="none" strike="noStrike">
                          <a:effectLst/>
                          <a:latin typeface="Arial Narrow" panose="020B0606020202030204" pitchFamily="34" charset="0"/>
                        </a:rPr>
                        <a:t>19/08/2025</a:t>
                      </a:r>
                      <a:endParaRPr lang="es-CO" sz="2000" b="0" i="0" u="none" strike="noStrike">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000" u="none" strike="noStrike" dirty="0">
                          <a:effectLst/>
                          <a:latin typeface="Arial Narrow" panose="020B0606020202030204" pitchFamily="34" charset="0"/>
                        </a:rPr>
                        <a:t>18/09/2025</a:t>
                      </a:r>
                      <a:endParaRPr lang="es-CO" sz="2000" b="0"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490762979"/>
                  </a:ext>
                </a:extLst>
              </a:tr>
              <a:tr h="353925">
                <a:tc>
                  <a:txBody>
                    <a:bodyPr/>
                    <a:lstStyle/>
                    <a:p>
                      <a:pPr algn="l" fontAlgn="b"/>
                      <a:r>
                        <a:rPr lang="es-CO" sz="2000" u="none" strike="noStrike" dirty="0">
                          <a:effectLst/>
                          <a:latin typeface="Arial Narrow" panose="020B0606020202030204" pitchFamily="34" charset="0"/>
                        </a:rPr>
                        <a:t>OCTUBRE</a:t>
                      </a:r>
                      <a:endParaRPr lang="es-CO" sz="2000" b="1"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000" u="none" strike="noStrike">
                          <a:effectLst/>
                          <a:latin typeface="Arial Narrow" panose="020B0606020202030204" pitchFamily="34" charset="0"/>
                        </a:rPr>
                        <a:t>19/09/2025</a:t>
                      </a:r>
                      <a:endParaRPr lang="es-CO" sz="2000" b="0" i="0" u="none" strike="noStrike">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000" u="none" strike="noStrike" dirty="0">
                          <a:effectLst/>
                          <a:latin typeface="Arial Narrow" panose="020B0606020202030204" pitchFamily="34" charset="0"/>
                        </a:rPr>
                        <a:t>18/10/2025</a:t>
                      </a:r>
                      <a:endParaRPr lang="es-CO" sz="2000" b="0"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595238662"/>
                  </a:ext>
                </a:extLst>
              </a:tr>
              <a:tr h="353925">
                <a:tc>
                  <a:txBody>
                    <a:bodyPr/>
                    <a:lstStyle/>
                    <a:p>
                      <a:pPr algn="l" fontAlgn="b"/>
                      <a:r>
                        <a:rPr lang="es-CO" sz="2000" u="none" strike="noStrike" dirty="0">
                          <a:effectLst/>
                          <a:latin typeface="Arial Narrow" panose="020B0606020202030204" pitchFamily="34" charset="0"/>
                        </a:rPr>
                        <a:t>NOVIEMBRE</a:t>
                      </a:r>
                      <a:endParaRPr lang="es-CO" sz="2000" b="1"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000" u="none" strike="noStrike">
                          <a:effectLst/>
                          <a:latin typeface="Arial Narrow" panose="020B0606020202030204" pitchFamily="34" charset="0"/>
                        </a:rPr>
                        <a:t>19/10/2025</a:t>
                      </a:r>
                      <a:endParaRPr lang="es-CO" sz="2000" b="0" i="0" u="none" strike="noStrike">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000" u="none" strike="noStrike" dirty="0">
                          <a:effectLst/>
                          <a:latin typeface="Arial Narrow" panose="020B0606020202030204" pitchFamily="34" charset="0"/>
                        </a:rPr>
                        <a:t>18/11/2025</a:t>
                      </a:r>
                      <a:endParaRPr lang="es-CO" sz="2000" b="0"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059809172"/>
                  </a:ext>
                </a:extLst>
              </a:tr>
              <a:tr h="353925">
                <a:tc>
                  <a:txBody>
                    <a:bodyPr/>
                    <a:lstStyle/>
                    <a:p>
                      <a:pPr algn="l" fontAlgn="b"/>
                      <a:r>
                        <a:rPr lang="es-CO" sz="2000" u="none" strike="noStrike" dirty="0">
                          <a:effectLst/>
                          <a:latin typeface="Arial Narrow" panose="020B0606020202030204" pitchFamily="34" charset="0"/>
                        </a:rPr>
                        <a:t>DICIEMBRE</a:t>
                      </a:r>
                      <a:endParaRPr lang="es-CO" sz="2000" b="1"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000" u="none" strike="noStrike" dirty="0">
                          <a:effectLst/>
                          <a:latin typeface="Arial Narrow" panose="020B0606020202030204" pitchFamily="34" charset="0"/>
                        </a:rPr>
                        <a:t>19/11/2025</a:t>
                      </a:r>
                      <a:endParaRPr lang="es-CO" sz="2000" b="0"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000" u="none" strike="noStrike" dirty="0">
                          <a:effectLst/>
                          <a:latin typeface="Arial Narrow" panose="020B0606020202030204" pitchFamily="34" charset="0"/>
                        </a:rPr>
                        <a:t>18/12/2025</a:t>
                      </a:r>
                      <a:endParaRPr lang="es-CO" sz="2000" b="0"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934544632"/>
                  </a:ext>
                </a:extLst>
              </a:tr>
            </a:tbl>
          </a:graphicData>
        </a:graphic>
      </p:graphicFrame>
      <p:graphicFrame>
        <p:nvGraphicFramePr>
          <p:cNvPr id="3" name="Tabla 2">
            <a:extLst>
              <a:ext uri="{FF2B5EF4-FFF2-40B4-BE49-F238E27FC236}">
                <a16:creationId xmlns:a16="http://schemas.microsoft.com/office/drawing/2014/main" id="{7365C12C-FCC3-400B-918D-ECDC41619501}"/>
              </a:ext>
            </a:extLst>
          </p:cNvPr>
          <p:cNvGraphicFramePr>
            <a:graphicFrameLocks noGrp="1"/>
          </p:cNvGraphicFramePr>
          <p:nvPr>
            <p:extLst>
              <p:ext uri="{D42A27DB-BD31-4B8C-83A1-F6EECF244321}">
                <p14:modId xmlns:p14="http://schemas.microsoft.com/office/powerpoint/2010/main" val="45621960"/>
              </p:ext>
            </p:extLst>
          </p:nvPr>
        </p:nvGraphicFramePr>
        <p:xfrm>
          <a:off x="2047631" y="1570433"/>
          <a:ext cx="507002" cy="4561425"/>
        </p:xfrm>
        <a:graphic>
          <a:graphicData uri="http://schemas.openxmlformats.org/drawingml/2006/table">
            <a:tbl>
              <a:tblPr>
                <a:tableStyleId>{35758FB7-9AC5-4552-8A53-C91805E547FA}</a:tableStyleId>
              </a:tblPr>
              <a:tblGrid>
                <a:gridCol w="507002">
                  <a:extLst>
                    <a:ext uri="{9D8B030D-6E8A-4147-A177-3AD203B41FA5}">
                      <a16:colId xmlns:a16="http://schemas.microsoft.com/office/drawing/2014/main" val="965037708"/>
                    </a:ext>
                  </a:extLst>
                </a:gridCol>
              </a:tblGrid>
              <a:tr h="295868">
                <a:tc>
                  <a:txBody>
                    <a:bodyPr/>
                    <a:lstStyle/>
                    <a:p>
                      <a:pPr algn="l" fontAlgn="b"/>
                      <a:endParaRPr lang="es-CO" sz="2000" b="1"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09550027"/>
                  </a:ext>
                </a:extLst>
              </a:tr>
              <a:tr h="353925">
                <a:tc>
                  <a:txBody>
                    <a:bodyPr/>
                    <a:lstStyle/>
                    <a:p>
                      <a:pPr algn="ctr" fontAlgn="b"/>
                      <a:r>
                        <a:rPr lang="es-ES" sz="2000" b="1" i="0" u="none" strike="noStrike" dirty="0">
                          <a:solidFill>
                            <a:srgbClr val="000000"/>
                          </a:solidFill>
                          <a:effectLst/>
                          <a:latin typeface="Arial Narrow" panose="020B0606020202030204" pitchFamily="34" charset="0"/>
                        </a:rPr>
                        <a:t>1</a:t>
                      </a:r>
                      <a:endParaRPr lang="es-CO" sz="2000" b="1"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120233541"/>
                  </a:ext>
                </a:extLst>
              </a:tr>
              <a:tr h="353925">
                <a:tc>
                  <a:txBody>
                    <a:bodyPr/>
                    <a:lstStyle/>
                    <a:p>
                      <a:pPr algn="ctr" fontAlgn="b"/>
                      <a:r>
                        <a:rPr lang="es-ES" sz="2000" b="1" i="0" u="none" strike="noStrike" dirty="0">
                          <a:solidFill>
                            <a:srgbClr val="000000"/>
                          </a:solidFill>
                          <a:effectLst/>
                          <a:latin typeface="Arial Narrow" panose="020B0606020202030204" pitchFamily="34" charset="0"/>
                        </a:rPr>
                        <a:t>2</a:t>
                      </a:r>
                      <a:endParaRPr lang="es-CO" sz="2000" b="1"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649862151"/>
                  </a:ext>
                </a:extLst>
              </a:tr>
              <a:tr h="353925">
                <a:tc>
                  <a:txBody>
                    <a:bodyPr/>
                    <a:lstStyle/>
                    <a:p>
                      <a:pPr algn="ctr" fontAlgn="b"/>
                      <a:r>
                        <a:rPr lang="es-ES" sz="2000" b="1" i="0" u="none" strike="noStrike" dirty="0">
                          <a:solidFill>
                            <a:srgbClr val="000000"/>
                          </a:solidFill>
                          <a:effectLst/>
                          <a:latin typeface="Arial Narrow" panose="020B0606020202030204" pitchFamily="34" charset="0"/>
                        </a:rPr>
                        <a:t>3</a:t>
                      </a:r>
                      <a:endParaRPr lang="es-CO" sz="2000" b="1"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140394770"/>
                  </a:ext>
                </a:extLst>
              </a:tr>
              <a:tr h="353925">
                <a:tc>
                  <a:txBody>
                    <a:bodyPr/>
                    <a:lstStyle/>
                    <a:p>
                      <a:pPr algn="ctr" fontAlgn="b"/>
                      <a:r>
                        <a:rPr lang="es-ES" sz="2000" b="1" i="0" u="none" strike="noStrike" dirty="0">
                          <a:solidFill>
                            <a:srgbClr val="000000"/>
                          </a:solidFill>
                          <a:effectLst/>
                          <a:latin typeface="Arial Narrow" panose="020B0606020202030204" pitchFamily="34" charset="0"/>
                        </a:rPr>
                        <a:t>4</a:t>
                      </a:r>
                      <a:endParaRPr lang="es-CO" sz="2000" b="1"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219940219"/>
                  </a:ext>
                </a:extLst>
              </a:tr>
              <a:tr h="353925">
                <a:tc>
                  <a:txBody>
                    <a:bodyPr/>
                    <a:lstStyle/>
                    <a:p>
                      <a:pPr algn="ctr" fontAlgn="b"/>
                      <a:r>
                        <a:rPr lang="es-CO" sz="2000" b="1" u="none" strike="noStrike" dirty="0">
                          <a:effectLst/>
                          <a:latin typeface="Arial Narrow" panose="020B0606020202030204" pitchFamily="34" charset="0"/>
                        </a:rPr>
                        <a:t> 5</a:t>
                      </a:r>
                      <a:endParaRPr lang="es-CO" sz="2000" b="1"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753385458"/>
                  </a:ext>
                </a:extLst>
              </a:tr>
              <a:tr h="353925">
                <a:tc>
                  <a:txBody>
                    <a:bodyPr/>
                    <a:lstStyle/>
                    <a:p>
                      <a:pPr algn="ctr" fontAlgn="b"/>
                      <a:r>
                        <a:rPr lang="es-ES" sz="2000" b="1" i="0" u="none" strike="noStrike" dirty="0">
                          <a:solidFill>
                            <a:srgbClr val="000000"/>
                          </a:solidFill>
                          <a:effectLst/>
                          <a:latin typeface="Arial Narrow" panose="020B0606020202030204" pitchFamily="34" charset="0"/>
                        </a:rPr>
                        <a:t>6</a:t>
                      </a:r>
                      <a:endParaRPr lang="es-CO" sz="2000" b="1"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222268778"/>
                  </a:ext>
                </a:extLst>
              </a:tr>
              <a:tr h="353925">
                <a:tc>
                  <a:txBody>
                    <a:bodyPr/>
                    <a:lstStyle/>
                    <a:p>
                      <a:pPr algn="ctr" fontAlgn="b"/>
                      <a:r>
                        <a:rPr lang="es-ES" sz="2000" b="1" i="0" u="none" strike="noStrike" dirty="0">
                          <a:solidFill>
                            <a:srgbClr val="000000"/>
                          </a:solidFill>
                          <a:effectLst/>
                          <a:latin typeface="Arial Narrow" panose="020B0606020202030204" pitchFamily="34" charset="0"/>
                        </a:rPr>
                        <a:t>7</a:t>
                      </a:r>
                      <a:endParaRPr lang="es-CO" sz="2000" b="1"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785349090"/>
                  </a:ext>
                </a:extLst>
              </a:tr>
              <a:tr h="353925">
                <a:tc>
                  <a:txBody>
                    <a:bodyPr/>
                    <a:lstStyle/>
                    <a:p>
                      <a:pPr algn="ctr" fontAlgn="b"/>
                      <a:r>
                        <a:rPr lang="es-ES" sz="2000" b="1" i="0" u="none" strike="noStrike" dirty="0">
                          <a:solidFill>
                            <a:srgbClr val="000000"/>
                          </a:solidFill>
                          <a:effectLst/>
                          <a:latin typeface="Arial Narrow" panose="020B0606020202030204" pitchFamily="34" charset="0"/>
                        </a:rPr>
                        <a:t>8</a:t>
                      </a:r>
                      <a:endParaRPr lang="es-CO" sz="2000" b="1"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899821673"/>
                  </a:ext>
                </a:extLst>
              </a:tr>
              <a:tr h="353925">
                <a:tc>
                  <a:txBody>
                    <a:bodyPr/>
                    <a:lstStyle/>
                    <a:p>
                      <a:pPr algn="ctr" fontAlgn="b"/>
                      <a:r>
                        <a:rPr lang="es-ES" sz="2000" b="1" i="0" u="none" strike="noStrike" dirty="0">
                          <a:solidFill>
                            <a:srgbClr val="000000"/>
                          </a:solidFill>
                          <a:effectLst/>
                          <a:latin typeface="Arial Narrow" panose="020B0606020202030204" pitchFamily="34" charset="0"/>
                        </a:rPr>
                        <a:t>9</a:t>
                      </a:r>
                      <a:endParaRPr lang="es-CO" sz="2000" b="1"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563028385"/>
                  </a:ext>
                </a:extLst>
              </a:tr>
              <a:tr h="353925">
                <a:tc>
                  <a:txBody>
                    <a:bodyPr/>
                    <a:lstStyle/>
                    <a:p>
                      <a:pPr algn="ctr" fontAlgn="b"/>
                      <a:r>
                        <a:rPr lang="es-ES" sz="2000" b="1" i="0" u="none" strike="noStrike" dirty="0">
                          <a:solidFill>
                            <a:srgbClr val="000000"/>
                          </a:solidFill>
                          <a:effectLst/>
                          <a:latin typeface="Arial Narrow" panose="020B0606020202030204" pitchFamily="34" charset="0"/>
                        </a:rPr>
                        <a:t>10</a:t>
                      </a:r>
                      <a:endParaRPr lang="es-CO" sz="2000" b="1"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875120040"/>
                  </a:ext>
                </a:extLst>
              </a:tr>
              <a:tr h="353925">
                <a:tc>
                  <a:txBody>
                    <a:bodyPr/>
                    <a:lstStyle/>
                    <a:p>
                      <a:pPr algn="ctr" fontAlgn="b"/>
                      <a:r>
                        <a:rPr lang="es-ES" sz="2000" b="1" i="0" u="none" strike="noStrike" dirty="0">
                          <a:solidFill>
                            <a:srgbClr val="000000"/>
                          </a:solidFill>
                          <a:effectLst/>
                          <a:latin typeface="Arial Narrow" panose="020B0606020202030204" pitchFamily="34" charset="0"/>
                        </a:rPr>
                        <a:t>11</a:t>
                      </a:r>
                      <a:endParaRPr lang="es-CO" sz="2000" b="1"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276206945"/>
                  </a:ext>
                </a:extLst>
              </a:tr>
              <a:tr h="353925">
                <a:tc>
                  <a:txBody>
                    <a:bodyPr/>
                    <a:lstStyle/>
                    <a:p>
                      <a:pPr algn="ctr" fontAlgn="b"/>
                      <a:r>
                        <a:rPr lang="es-ES" sz="2000" b="1" i="0" u="none" strike="noStrike" dirty="0">
                          <a:solidFill>
                            <a:srgbClr val="000000"/>
                          </a:solidFill>
                          <a:effectLst/>
                          <a:latin typeface="Arial Narrow" panose="020B0606020202030204" pitchFamily="34" charset="0"/>
                        </a:rPr>
                        <a:t>12</a:t>
                      </a:r>
                      <a:endParaRPr lang="es-CO" sz="2000" b="1"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592790909"/>
                  </a:ext>
                </a:extLst>
              </a:tr>
            </a:tbl>
          </a:graphicData>
        </a:graphic>
      </p:graphicFrame>
    </p:spTree>
    <p:extLst>
      <p:ext uri="{BB962C8B-B14F-4D97-AF65-F5344CB8AC3E}">
        <p14:creationId xmlns:p14="http://schemas.microsoft.com/office/powerpoint/2010/main" val="3870207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7" name="CuadroTexto 6">
            <a:extLst>
              <a:ext uri="{FF2B5EF4-FFF2-40B4-BE49-F238E27FC236}">
                <a16:creationId xmlns:a16="http://schemas.microsoft.com/office/drawing/2014/main" id="{2C9AE1A9-20E6-4578-8153-146A021B0941}"/>
              </a:ext>
            </a:extLst>
          </p:cNvPr>
          <p:cNvSpPr txBox="1"/>
          <p:nvPr/>
        </p:nvSpPr>
        <p:spPr>
          <a:xfrm>
            <a:off x="2767012" y="314585"/>
            <a:ext cx="6657975" cy="553998"/>
          </a:xfrm>
          <a:prstGeom prst="rect">
            <a:avLst/>
          </a:prstGeom>
          <a:noFill/>
        </p:spPr>
        <p:txBody>
          <a:bodyPr wrap="square" rtlCol="0">
            <a:spAutoFit/>
          </a:bodyPr>
          <a:lstStyle/>
          <a:p>
            <a:pPr algn="ctr"/>
            <a:r>
              <a:rPr lang="es-ES" sz="3000" b="1" dirty="0">
                <a:solidFill>
                  <a:schemeClr val="bg1"/>
                </a:solidFill>
              </a:rPr>
              <a:t>PORCENTAJE SUBSIDIOS 2024 / 2025</a:t>
            </a:r>
            <a:endParaRPr lang="es-CO" sz="3000" b="1" dirty="0">
              <a:solidFill>
                <a:schemeClr val="bg1"/>
              </a:solidFill>
            </a:endParaRPr>
          </a:p>
        </p:txBody>
      </p:sp>
      <p:graphicFrame>
        <p:nvGraphicFramePr>
          <p:cNvPr id="2" name="Tabla 1">
            <a:extLst>
              <a:ext uri="{FF2B5EF4-FFF2-40B4-BE49-F238E27FC236}">
                <a16:creationId xmlns:a16="http://schemas.microsoft.com/office/drawing/2014/main" id="{0B7894C2-3A78-4021-84E0-F1BBBFB258DC}"/>
              </a:ext>
            </a:extLst>
          </p:cNvPr>
          <p:cNvGraphicFramePr>
            <a:graphicFrameLocks noGrp="1"/>
          </p:cNvGraphicFramePr>
          <p:nvPr>
            <p:extLst>
              <p:ext uri="{D42A27DB-BD31-4B8C-83A1-F6EECF244321}">
                <p14:modId xmlns:p14="http://schemas.microsoft.com/office/powerpoint/2010/main" val="3938999428"/>
              </p:ext>
            </p:extLst>
          </p:nvPr>
        </p:nvGraphicFramePr>
        <p:xfrm>
          <a:off x="1586255" y="1871662"/>
          <a:ext cx="9306605" cy="3114675"/>
        </p:xfrm>
        <a:graphic>
          <a:graphicData uri="http://schemas.openxmlformats.org/drawingml/2006/table">
            <a:tbl>
              <a:tblPr>
                <a:tableStyleId>{5C22544A-7EE6-4342-B048-85BDC9FD1C3A}</a:tableStyleId>
              </a:tblPr>
              <a:tblGrid>
                <a:gridCol w="1537841">
                  <a:extLst>
                    <a:ext uri="{9D8B030D-6E8A-4147-A177-3AD203B41FA5}">
                      <a16:colId xmlns:a16="http://schemas.microsoft.com/office/drawing/2014/main" val="2035570268"/>
                    </a:ext>
                  </a:extLst>
                </a:gridCol>
                <a:gridCol w="2093678">
                  <a:extLst>
                    <a:ext uri="{9D8B030D-6E8A-4147-A177-3AD203B41FA5}">
                      <a16:colId xmlns:a16="http://schemas.microsoft.com/office/drawing/2014/main" val="1282057750"/>
                    </a:ext>
                  </a:extLst>
                </a:gridCol>
                <a:gridCol w="1596572">
                  <a:extLst>
                    <a:ext uri="{9D8B030D-6E8A-4147-A177-3AD203B41FA5}">
                      <a16:colId xmlns:a16="http://schemas.microsoft.com/office/drawing/2014/main" val="1791096029"/>
                    </a:ext>
                  </a:extLst>
                </a:gridCol>
                <a:gridCol w="2235200">
                  <a:extLst>
                    <a:ext uri="{9D8B030D-6E8A-4147-A177-3AD203B41FA5}">
                      <a16:colId xmlns:a16="http://schemas.microsoft.com/office/drawing/2014/main" val="2842196880"/>
                    </a:ext>
                  </a:extLst>
                </a:gridCol>
                <a:gridCol w="1843314">
                  <a:extLst>
                    <a:ext uri="{9D8B030D-6E8A-4147-A177-3AD203B41FA5}">
                      <a16:colId xmlns:a16="http://schemas.microsoft.com/office/drawing/2014/main" val="1134252054"/>
                    </a:ext>
                  </a:extLst>
                </a:gridCol>
              </a:tblGrid>
              <a:tr h="698488">
                <a:tc>
                  <a:txBody>
                    <a:bodyPr/>
                    <a:lstStyle/>
                    <a:p>
                      <a:pPr algn="ctr" fontAlgn="b"/>
                      <a:r>
                        <a:rPr lang="es-CO" sz="2400" b="1" u="none" strike="noStrike" dirty="0">
                          <a:solidFill>
                            <a:schemeClr val="tx1"/>
                          </a:solidFill>
                          <a:effectLst/>
                          <a:latin typeface="Arial Narrow" panose="020B0606020202030204" pitchFamily="34" charset="0"/>
                        </a:rPr>
                        <a:t>ESTRATO</a:t>
                      </a:r>
                      <a:endParaRPr lang="es-CO" sz="2400" b="1" i="0" u="none" strike="noStrike" dirty="0">
                        <a:solidFill>
                          <a:schemeClr val="tx1"/>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
                      <a:r>
                        <a:rPr lang="es-CO" sz="2400" b="1" u="none" strike="noStrike" dirty="0">
                          <a:solidFill>
                            <a:schemeClr val="tx1"/>
                          </a:solidFill>
                          <a:effectLst/>
                          <a:latin typeface="Arial Narrow" panose="020B0606020202030204" pitchFamily="34" charset="0"/>
                        </a:rPr>
                        <a:t>SUSCRIPTORES 2024</a:t>
                      </a:r>
                      <a:endParaRPr lang="es-CO" sz="2400" b="1" i="0" u="none" strike="noStrike" dirty="0">
                        <a:solidFill>
                          <a:schemeClr val="tx1"/>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
                      <a:r>
                        <a:rPr lang="es-CO" sz="2400" b="1" u="none" strike="noStrike" dirty="0">
                          <a:solidFill>
                            <a:schemeClr val="tx1"/>
                          </a:solidFill>
                          <a:effectLst/>
                          <a:latin typeface="Arial Narrow" panose="020B0606020202030204" pitchFamily="34" charset="0"/>
                        </a:rPr>
                        <a:t>SUBSIDIO 2024</a:t>
                      </a:r>
                      <a:endParaRPr lang="es-CO" sz="2400" b="1" i="0" u="none" strike="noStrike" dirty="0">
                        <a:solidFill>
                          <a:schemeClr val="tx1"/>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
                      <a:r>
                        <a:rPr lang="es-CO" sz="2400" b="1" u="none" strike="noStrike" dirty="0">
                          <a:solidFill>
                            <a:schemeClr val="tx1"/>
                          </a:solidFill>
                          <a:effectLst/>
                          <a:latin typeface="Arial Narrow" panose="020B0606020202030204" pitchFamily="34" charset="0"/>
                        </a:rPr>
                        <a:t>SUSCRIPTORES 2025</a:t>
                      </a:r>
                      <a:endParaRPr lang="es-CO" sz="2400" b="1" i="0" u="none" strike="noStrike" dirty="0">
                        <a:solidFill>
                          <a:schemeClr val="tx1"/>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b"/>
                      <a:r>
                        <a:rPr lang="es-CO" sz="2400" b="1" u="none" strike="noStrike" dirty="0">
                          <a:solidFill>
                            <a:schemeClr val="tx1"/>
                          </a:solidFill>
                          <a:effectLst/>
                          <a:latin typeface="Arial Narrow" panose="020B0606020202030204" pitchFamily="34" charset="0"/>
                        </a:rPr>
                        <a:t>SUBSIDIO</a:t>
                      </a:r>
                    </a:p>
                    <a:p>
                      <a:pPr algn="ctr" fontAlgn="b"/>
                      <a:r>
                        <a:rPr lang="es-CO" sz="2400" b="1" u="none" strike="noStrike" dirty="0">
                          <a:solidFill>
                            <a:schemeClr val="tx1"/>
                          </a:solidFill>
                          <a:effectLst/>
                          <a:latin typeface="Arial Narrow" panose="020B0606020202030204" pitchFamily="34" charset="0"/>
                        </a:rPr>
                        <a:t> 2025</a:t>
                      </a:r>
                      <a:endParaRPr lang="es-CO" sz="2400" b="1" i="0" u="none" strike="noStrike" dirty="0">
                        <a:solidFill>
                          <a:schemeClr val="tx1"/>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728554612"/>
                  </a:ext>
                </a:extLst>
              </a:tr>
              <a:tr h="373380">
                <a:tc>
                  <a:txBody>
                    <a:bodyPr/>
                    <a:lstStyle/>
                    <a:p>
                      <a:pPr algn="l" fontAlgn="b"/>
                      <a:r>
                        <a:rPr lang="es-CO" sz="2400" u="none" strike="noStrike">
                          <a:solidFill>
                            <a:schemeClr val="tx1"/>
                          </a:solidFill>
                          <a:effectLst/>
                          <a:latin typeface="Arial Narrow" panose="020B0606020202030204" pitchFamily="34" charset="0"/>
                        </a:rPr>
                        <a:t>ESTRATO 1</a:t>
                      </a:r>
                      <a:endParaRPr lang="es-CO" sz="2400" b="1" i="0" u="none" strike="noStrike">
                        <a:solidFill>
                          <a:schemeClr val="tx1"/>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400" u="none" strike="noStrike" dirty="0">
                          <a:solidFill>
                            <a:schemeClr val="tx1"/>
                          </a:solidFill>
                          <a:effectLst/>
                          <a:latin typeface="Arial Narrow" panose="020B0606020202030204" pitchFamily="34" charset="0"/>
                        </a:rPr>
                        <a:t>2,972</a:t>
                      </a:r>
                      <a:endParaRPr lang="es-CO" sz="2400" b="0" i="0" u="none" strike="noStrike" dirty="0">
                        <a:solidFill>
                          <a:schemeClr val="tx1"/>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400" u="none" strike="noStrike" dirty="0">
                          <a:solidFill>
                            <a:schemeClr val="tx1"/>
                          </a:solidFill>
                          <a:effectLst/>
                          <a:latin typeface="Arial Narrow" panose="020B0606020202030204" pitchFamily="34" charset="0"/>
                        </a:rPr>
                        <a:t>60%</a:t>
                      </a:r>
                      <a:endParaRPr lang="es-CO" sz="2400" b="0" i="0" u="none" strike="noStrike" dirty="0">
                        <a:solidFill>
                          <a:schemeClr val="tx1"/>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400" u="none" strike="noStrike">
                          <a:solidFill>
                            <a:schemeClr val="tx1"/>
                          </a:solidFill>
                          <a:effectLst/>
                          <a:latin typeface="Arial Narrow" panose="020B0606020202030204" pitchFamily="34" charset="0"/>
                        </a:rPr>
                        <a:t>3057</a:t>
                      </a:r>
                      <a:endParaRPr lang="es-CO" sz="2400" b="0" i="0" u="none" strike="noStrike">
                        <a:solidFill>
                          <a:schemeClr val="tx1"/>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400" u="none" strike="noStrike" dirty="0">
                          <a:solidFill>
                            <a:schemeClr val="tx1"/>
                          </a:solidFill>
                          <a:effectLst/>
                          <a:latin typeface="Arial Narrow" panose="020B0606020202030204" pitchFamily="34" charset="0"/>
                        </a:rPr>
                        <a:t>70%</a:t>
                      </a:r>
                      <a:endParaRPr lang="es-CO" sz="2400" b="0" i="0" u="none" strike="noStrike" dirty="0">
                        <a:solidFill>
                          <a:schemeClr val="tx1"/>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944376363"/>
                  </a:ext>
                </a:extLst>
              </a:tr>
              <a:tr h="332117">
                <a:tc>
                  <a:txBody>
                    <a:bodyPr/>
                    <a:lstStyle/>
                    <a:p>
                      <a:pPr algn="l" fontAlgn="b"/>
                      <a:r>
                        <a:rPr lang="es-CO" sz="2400" u="none" strike="noStrike" dirty="0">
                          <a:solidFill>
                            <a:schemeClr val="tx1"/>
                          </a:solidFill>
                          <a:effectLst/>
                          <a:latin typeface="Arial Narrow" panose="020B0606020202030204" pitchFamily="34" charset="0"/>
                        </a:rPr>
                        <a:t>ESTRATO 2</a:t>
                      </a:r>
                      <a:endParaRPr lang="es-CO" sz="2400" b="1" i="0" u="none" strike="noStrike" dirty="0">
                        <a:solidFill>
                          <a:schemeClr val="tx1"/>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400" u="none" strike="noStrike">
                          <a:solidFill>
                            <a:schemeClr val="tx1"/>
                          </a:solidFill>
                          <a:effectLst/>
                          <a:latin typeface="Arial Narrow" panose="020B0606020202030204" pitchFamily="34" charset="0"/>
                        </a:rPr>
                        <a:t>742</a:t>
                      </a:r>
                      <a:endParaRPr lang="es-CO" sz="2400" b="0" i="0" u="none" strike="noStrike">
                        <a:solidFill>
                          <a:schemeClr val="tx1"/>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400" u="none" strike="noStrike" dirty="0">
                          <a:solidFill>
                            <a:schemeClr val="tx1"/>
                          </a:solidFill>
                          <a:effectLst/>
                          <a:latin typeface="Arial Narrow" panose="020B0606020202030204" pitchFamily="34" charset="0"/>
                        </a:rPr>
                        <a:t>40%</a:t>
                      </a:r>
                      <a:endParaRPr lang="es-CO" sz="2400" b="0" i="0" u="none" strike="noStrike" dirty="0">
                        <a:solidFill>
                          <a:schemeClr val="tx1"/>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400" u="none" strike="noStrike" dirty="0">
                          <a:solidFill>
                            <a:schemeClr val="tx1"/>
                          </a:solidFill>
                          <a:effectLst/>
                          <a:latin typeface="Arial Narrow" panose="020B0606020202030204" pitchFamily="34" charset="0"/>
                        </a:rPr>
                        <a:t>752</a:t>
                      </a:r>
                      <a:endParaRPr lang="es-CO" sz="2400" b="0" i="0" u="none" strike="noStrike" dirty="0">
                        <a:solidFill>
                          <a:schemeClr val="tx1"/>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400" u="none" strike="noStrike" dirty="0">
                          <a:solidFill>
                            <a:schemeClr val="tx1"/>
                          </a:solidFill>
                          <a:effectLst/>
                          <a:latin typeface="Arial Narrow" panose="020B0606020202030204" pitchFamily="34" charset="0"/>
                        </a:rPr>
                        <a:t>40%</a:t>
                      </a:r>
                      <a:endParaRPr lang="es-CO" sz="2400" b="0" i="0" u="none" strike="noStrike" dirty="0">
                        <a:solidFill>
                          <a:schemeClr val="tx1"/>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665703401"/>
                  </a:ext>
                </a:extLst>
              </a:tr>
              <a:tr h="333717">
                <a:tc>
                  <a:txBody>
                    <a:bodyPr/>
                    <a:lstStyle/>
                    <a:p>
                      <a:pPr algn="l" fontAlgn="b"/>
                      <a:r>
                        <a:rPr lang="es-CO" sz="2400" u="none" strike="noStrike" dirty="0">
                          <a:solidFill>
                            <a:schemeClr val="tx1"/>
                          </a:solidFill>
                          <a:effectLst/>
                          <a:latin typeface="Arial Narrow" panose="020B0606020202030204" pitchFamily="34" charset="0"/>
                        </a:rPr>
                        <a:t>ESTRATO 3</a:t>
                      </a:r>
                      <a:endParaRPr lang="es-CO" sz="2400" b="1" i="0" u="none" strike="noStrike" dirty="0">
                        <a:solidFill>
                          <a:schemeClr val="tx1"/>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400" u="none" strike="noStrike" dirty="0">
                          <a:solidFill>
                            <a:schemeClr val="tx1"/>
                          </a:solidFill>
                          <a:effectLst/>
                          <a:latin typeface="Arial Narrow" panose="020B0606020202030204" pitchFamily="34" charset="0"/>
                        </a:rPr>
                        <a:t>149</a:t>
                      </a:r>
                      <a:endParaRPr lang="es-CO" sz="2400" b="0" i="0" u="none" strike="noStrike" dirty="0">
                        <a:solidFill>
                          <a:schemeClr val="tx1"/>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400" u="none" strike="noStrike" dirty="0">
                          <a:solidFill>
                            <a:schemeClr val="tx1"/>
                          </a:solidFill>
                          <a:effectLst/>
                          <a:latin typeface="Arial Narrow" panose="020B0606020202030204" pitchFamily="34" charset="0"/>
                        </a:rPr>
                        <a:t>15%</a:t>
                      </a:r>
                      <a:endParaRPr lang="es-CO" sz="2400" b="0" i="0" u="none" strike="noStrike" dirty="0">
                        <a:solidFill>
                          <a:schemeClr val="tx1"/>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400" u="none" strike="noStrike">
                          <a:solidFill>
                            <a:schemeClr val="tx1"/>
                          </a:solidFill>
                          <a:effectLst/>
                          <a:latin typeface="Arial Narrow" panose="020B0606020202030204" pitchFamily="34" charset="0"/>
                        </a:rPr>
                        <a:t>156</a:t>
                      </a:r>
                      <a:endParaRPr lang="es-CO" sz="2400" b="0" i="0" u="none" strike="noStrike">
                        <a:solidFill>
                          <a:schemeClr val="tx1"/>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400" u="none" strike="noStrike" dirty="0">
                          <a:solidFill>
                            <a:schemeClr val="tx1"/>
                          </a:solidFill>
                          <a:effectLst/>
                          <a:latin typeface="Arial Narrow" panose="020B0606020202030204" pitchFamily="34" charset="0"/>
                        </a:rPr>
                        <a:t>15%</a:t>
                      </a:r>
                      <a:endParaRPr lang="es-CO" sz="2400" b="0" i="0" u="none" strike="noStrike" dirty="0">
                        <a:solidFill>
                          <a:schemeClr val="tx1"/>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08500939"/>
                  </a:ext>
                </a:extLst>
              </a:tr>
              <a:tr h="304800">
                <a:tc>
                  <a:txBody>
                    <a:bodyPr/>
                    <a:lstStyle/>
                    <a:p>
                      <a:pPr algn="l" fontAlgn="b"/>
                      <a:r>
                        <a:rPr lang="es-CO" sz="2400" u="none" strike="noStrike" dirty="0">
                          <a:solidFill>
                            <a:schemeClr val="tx1"/>
                          </a:solidFill>
                          <a:effectLst/>
                          <a:latin typeface="Arial Narrow" panose="020B0606020202030204" pitchFamily="34" charset="0"/>
                        </a:rPr>
                        <a:t>COMERCIAL</a:t>
                      </a:r>
                      <a:endParaRPr lang="es-CO" sz="2400" b="1" i="0" u="none" strike="noStrike" dirty="0">
                        <a:solidFill>
                          <a:schemeClr val="tx1"/>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400" u="none" strike="noStrike" dirty="0">
                          <a:solidFill>
                            <a:schemeClr val="tx1"/>
                          </a:solidFill>
                          <a:effectLst/>
                          <a:latin typeface="Arial Narrow" panose="020B0606020202030204" pitchFamily="34" charset="0"/>
                        </a:rPr>
                        <a:t>200</a:t>
                      </a:r>
                      <a:endParaRPr lang="es-CO" sz="2400" b="0" i="0" u="none" strike="noStrike" dirty="0">
                        <a:solidFill>
                          <a:schemeClr val="tx1"/>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400" u="none" strike="noStrike">
                          <a:solidFill>
                            <a:schemeClr val="tx1"/>
                          </a:solidFill>
                          <a:effectLst/>
                          <a:latin typeface="Arial Narrow" panose="020B0606020202030204" pitchFamily="34" charset="0"/>
                        </a:rPr>
                        <a:t> </a:t>
                      </a:r>
                      <a:endParaRPr lang="es-CO" sz="2400" b="0" i="0" u="none" strike="noStrike">
                        <a:solidFill>
                          <a:schemeClr val="tx1"/>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400" u="none" strike="noStrike">
                          <a:solidFill>
                            <a:schemeClr val="tx1"/>
                          </a:solidFill>
                          <a:effectLst/>
                          <a:latin typeface="Arial Narrow" panose="020B0606020202030204" pitchFamily="34" charset="0"/>
                        </a:rPr>
                        <a:t>220</a:t>
                      </a:r>
                      <a:endParaRPr lang="es-CO" sz="2400" b="0" i="0" u="none" strike="noStrike">
                        <a:solidFill>
                          <a:schemeClr val="tx1"/>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400" u="none" strike="noStrike" dirty="0">
                          <a:solidFill>
                            <a:schemeClr val="tx1"/>
                          </a:solidFill>
                          <a:effectLst/>
                          <a:latin typeface="Arial Narrow" panose="020B0606020202030204" pitchFamily="34" charset="0"/>
                        </a:rPr>
                        <a:t> </a:t>
                      </a:r>
                      <a:endParaRPr lang="es-CO" sz="2400" b="0" i="0" u="none" strike="noStrike" dirty="0">
                        <a:solidFill>
                          <a:schemeClr val="tx1"/>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112693094"/>
                  </a:ext>
                </a:extLst>
              </a:tr>
              <a:tr h="353733">
                <a:tc>
                  <a:txBody>
                    <a:bodyPr/>
                    <a:lstStyle/>
                    <a:p>
                      <a:pPr algn="l" fontAlgn="b"/>
                      <a:r>
                        <a:rPr lang="es-CO" sz="2400" u="none" strike="noStrike">
                          <a:solidFill>
                            <a:schemeClr val="tx1"/>
                          </a:solidFill>
                          <a:effectLst/>
                          <a:latin typeface="Arial Narrow" panose="020B0606020202030204" pitchFamily="34" charset="0"/>
                        </a:rPr>
                        <a:t>OFICIAL</a:t>
                      </a:r>
                      <a:endParaRPr lang="es-CO" sz="2400" b="1" i="0" u="none" strike="noStrike">
                        <a:solidFill>
                          <a:schemeClr val="tx1"/>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400" u="none" strike="noStrike">
                          <a:solidFill>
                            <a:schemeClr val="tx1"/>
                          </a:solidFill>
                          <a:effectLst/>
                          <a:latin typeface="Arial Narrow" panose="020B0606020202030204" pitchFamily="34" charset="0"/>
                        </a:rPr>
                        <a:t>41</a:t>
                      </a:r>
                      <a:endParaRPr lang="es-CO" sz="2400" b="0" i="0" u="none" strike="noStrike">
                        <a:solidFill>
                          <a:schemeClr val="tx1"/>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400" u="none" strike="noStrike">
                          <a:solidFill>
                            <a:schemeClr val="tx1"/>
                          </a:solidFill>
                          <a:effectLst/>
                          <a:latin typeface="Arial Narrow" panose="020B0606020202030204" pitchFamily="34" charset="0"/>
                        </a:rPr>
                        <a:t> </a:t>
                      </a:r>
                      <a:endParaRPr lang="es-CO" sz="2400" b="0" i="0" u="none" strike="noStrike">
                        <a:solidFill>
                          <a:schemeClr val="tx1"/>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400" u="none" strike="noStrike">
                          <a:solidFill>
                            <a:schemeClr val="tx1"/>
                          </a:solidFill>
                          <a:effectLst/>
                          <a:latin typeface="Arial Narrow" panose="020B0606020202030204" pitchFamily="34" charset="0"/>
                        </a:rPr>
                        <a:t>41</a:t>
                      </a:r>
                      <a:endParaRPr lang="es-CO" sz="2400" b="0" i="0" u="none" strike="noStrike">
                        <a:solidFill>
                          <a:schemeClr val="tx1"/>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400" u="none" strike="noStrike" dirty="0">
                          <a:solidFill>
                            <a:schemeClr val="tx1"/>
                          </a:solidFill>
                          <a:effectLst/>
                          <a:latin typeface="Arial Narrow" panose="020B0606020202030204" pitchFamily="34" charset="0"/>
                        </a:rPr>
                        <a:t> </a:t>
                      </a:r>
                      <a:endParaRPr lang="es-CO" sz="2400" b="0" i="0" u="none" strike="noStrike" dirty="0">
                        <a:solidFill>
                          <a:schemeClr val="tx1"/>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47424872"/>
                  </a:ext>
                </a:extLst>
              </a:tr>
              <a:tr h="468651">
                <a:tc>
                  <a:txBody>
                    <a:bodyPr/>
                    <a:lstStyle/>
                    <a:p>
                      <a:pPr algn="l" fontAlgn="b"/>
                      <a:r>
                        <a:rPr lang="es-CO" sz="2400" u="none" strike="noStrike" dirty="0">
                          <a:solidFill>
                            <a:schemeClr val="tx1"/>
                          </a:solidFill>
                          <a:effectLst/>
                          <a:latin typeface="Arial Narrow" panose="020B0606020202030204" pitchFamily="34" charset="0"/>
                        </a:rPr>
                        <a:t>TOTAL</a:t>
                      </a:r>
                      <a:endParaRPr lang="es-CO" sz="2400" b="1" i="0" u="none" strike="noStrike" dirty="0">
                        <a:solidFill>
                          <a:schemeClr val="tx1"/>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3200" u="none" strike="noStrike" dirty="0">
                          <a:solidFill>
                            <a:schemeClr val="tx1"/>
                          </a:solidFill>
                          <a:effectLst/>
                          <a:latin typeface="Arial Narrow" panose="020B0606020202030204" pitchFamily="34" charset="0"/>
                        </a:rPr>
                        <a:t>4,104</a:t>
                      </a:r>
                      <a:endParaRPr lang="es-CO" sz="3200" b="0" i="0" u="none" strike="noStrike" dirty="0">
                        <a:solidFill>
                          <a:schemeClr val="tx1"/>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3200" u="none" strike="noStrike" dirty="0">
                          <a:solidFill>
                            <a:schemeClr val="tx1"/>
                          </a:solidFill>
                          <a:effectLst/>
                          <a:latin typeface="Arial Narrow" panose="020B0606020202030204" pitchFamily="34" charset="0"/>
                        </a:rPr>
                        <a:t> </a:t>
                      </a:r>
                      <a:endParaRPr lang="es-CO" sz="3200" b="0" i="0" u="none" strike="noStrike" dirty="0">
                        <a:solidFill>
                          <a:schemeClr val="tx1"/>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3200" u="none" strike="noStrike" dirty="0">
                          <a:solidFill>
                            <a:schemeClr val="tx1"/>
                          </a:solidFill>
                          <a:effectLst/>
                          <a:latin typeface="Arial Narrow" panose="020B0606020202030204" pitchFamily="34" charset="0"/>
                        </a:rPr>
                        <a:t>4,226</a:t>
                      </a:r>
                      <a:endParaRPr lang="es-CO" sz="3200" b="0" i="0" u="none" strike="noStrike" dirty="0">
                        <a:solidFill>
                          <a:schemeClr val="tx1"/>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es-CO" sz="2400" u="none" strike="noStrike" dirty="0">
                          <a:solidFill>
                            <a:schemeClr val="tx1"/>
                          </a:solidFill>
                          <a:effectLst/>
                          <a:latin typeface="Arial Narrow" panose="020B0606020202030204" pitchFamily="34" charset="0"/>
                        </a:rPr>
                        <a:t> </a:t>
                      </a:r>
                      <a:endParaRPr lang="es-CO" sz="2400" b="0" i="0" u="none" strike="noStrike" dirty="0">
                        <a:solidFill>
                          <a:schemeClr val="tx1"/>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836766197"/>
                  </a:ext>
                </a:extLst>
              </a:tr>
            </a:tbl>
          </a:graphicData>
        </a:graphic>
      </p:graphicFrame>
    </p:spTree>
    <p:extLst>
      <p:ext uri="{BB962C8B-B14F-4D97-AF65-F5344CB8AC3E}">
        <p14:creationId xmlns:p14="http://schemas.microsoft.com/office/powerpoint/2010/main" val="1444677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3" name="CuadroTexto 2">
            <a:extLst>
              <a:ext uri="{FF2B5EF4-FFF2-40B4-BE49-F238E27FC236}">
                <a16:creationId xmlns:a16="http://schemas.microsoft.com/office/drawing/2014/main" id="{5714B327-E3C4-4AEA-9E24-DD9C5490102A}"/>
              </a:ext>
            </a:extLst>
          </p:cNvPr>
          <p:cNvSpPr txBox="1"/>
          <p:nvPr/>
        </p:nvSpPr>
        <p:spPr>
          <a:xfrm>
            <a:off x="1675279" y="239004"/>
            <a:ext cx="8841441" cy="553998"/>
          </a:xfrm>
          <a:prstGeom prst="rect">
            <a:avLst/>
          </a:prstGeom>
          <a:noFill/>
        </p:spPr>
        <p:txBody>
          <a:bodyPr wrap="square" rtlCol="0">
            <a:spAutoFit/>
          </a:bodyPr>
          <a:lstStyle/>
          <a:p>
            <a:pPr algn="ctr"/>
            <a:r>
              <a:rPr lang="es-ES" sz="3000" b="1" dirty="0">
                <a:solidFill>
                  <a:schemeClr val="bg1"/>
                </a:solidFill>
              </a:rPr>
              <a:t>DOTACION DE EQUIPOS DE COMPUTO </a:t>
            </a:r>
            <a:endParaRPr lang="es-CO" sz="3000" b="1" dirty="0">
              <a:solidFill>
                <a:schemeClr val="bg1"/>
              </a:solidFill>
            </a:endParaRPr>
          </a:p>
        </p:txBody>
      </p:sp>
      <p:graphicFrame>
        <p:nvGraphicFramePr>
          <p:cNvPr id="2" name="Tabla 1">
            <a:extLst>
              <a:ext uri="{FF2B5EF4-FFF2-40B4-BE49-F238E27FC236}">
                <a16:creationId xmlns:a16="http://schemas.microsoft.com/office/drawing/2014/main" id="{4F15FF66-F6E8-404A-B0D1-95D18C8F8456}"/>
              </a:ext>
            </a:extLst>
          </p:cNvPr>
          <p:cNvGraphicFramePr>
            <a:graphicFrameLocks noGrp="1"/>
          </p:cNvGraphicFramePr>
          <p:nvPr>
            <p:extLst>
              <p:ext uri="{D42A27DB-BD31-4B8C-83A1-F6EECF244321}">
                <p14:modId xmlns:p14="http://schemas.microsoft.com/office/powerpoint/2010/main" val="492637878"/>
              </p:ext>
            </p:extLst>
          </p:nvPr>
        </p:nvGraphicFramePr>
        <p:xfrm>
          <a:off x="868305" y="1592484"/>
          <a:ext cx="6534150" cy="2009729"/>
        </p:xfrm>
        <a:graphic>
          <a:graphicData uri="http://schemas.openxmlformats.org/drawingml/2006/table">
            <a:tbl>
              <a:tblPr firstRow="1" firstCol="1" bandRow="1">
                <a:tableStyleId>{5C22544A-7EE6-4342-B048-85BDC9FD1C3A}</a:tableStyleId>
              </a:tblPr>
              <a:tblGrid>
                <a:gridCol w="849205">
                  <a:extLst>
                    <a:ext uri="{9D8B030D-6E8A-4147-A177-3AD203B41FA5}">
                      <a16:colId xmlns:a16="http://schemas.microsoft.com/office/drawing/2014/main" val="777322238"/>
                    </a:ext>
                  </a:extLst>
                </a:gridCol>
                <a:gridCol w="1060197">
                  <a:extLst>
                    <a:ext uri="{9D8B030D-6E8A-4147-A177-3AD203B41FA5}">
                      <a16:colId xmlns:a16="http://schemas.microsoft.com/office/drawing/2014/main" val="1462383567"/>
                    </a:ext>
                  </a:extLst>
                </a:gridCol>
                <a:gridCol w="2481623">
                  <a:extLst>
                    <a:ext uri="{9D8B030D-6E8A-4147-A177-3AD203B41FA5}">
                      <a16:colId xmlns:a16="http://schemas.microsoft.com/office/drawing/2014/main" val="1246038233"/>
                    </a:ext>
                  </a:extLst>
                </a:gridCol>
                <a:gridCol w="1114425">
                  <a:extLst>
                    <a:ext uri="{9D8B030D-6E8A-4147-A177-3AD203B41FA5}">
                      <a16:colId xmlns:a16="http://schemas.microsoft.com/office/drawing/2014/main" val="3112046362"/>
                    </a:ext>
                  </a:extLst>
                </a:gridCol>
                <a:gridCol w="1028700">
                  <a:extLst>
                    <a:ext uri="{9D8B030D-6E8A-4147-A177-3AD203B41FA5}">
                      <a16:colId xmlns:a16="http://schemas.microsoft.com/office/drawing/2014/main" val="4140406449"/>
                    </a:ext>
                  </a:extLst>
                </a:gridCol>
              </a:tblGrid>
              <a:tr h="332515">
                <a:tc>
                  <a:txBody>
                    <a:bodyPr/>
                    <a:lstStyle/>
                    <a:p>
                      <a:pPr algn="ctr">
                        <a:lnSpc>
                          <a:spcPct val="107000"/>
                        </a:lnSpc>
                        <a:spcAft>
                          <a:spcPts val="800"/>
                        </a:spcAft>
                      </a:pPr>
                      <a:r>
                        <a:rPr lang="en-US" sz="1200" kern="0" dirty="0">
                          <a:solidFill>
                            <a:schemeClr val="tx1"/>
                          </a:solidFill>
                          <a:effectLst/>
                          <a:latin typeface="Arial Narrow" panose="020B0606020202030204" pitchFamily="34" charset="0"/>
                        </a:rPr>
                        <a:t>NUMERO CONTRATO </a:t>
                      </a:r>
                      <a:endParaRPr lang="es-CO" sz="18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lnSpc>
                          <a:spcPct val="107000"/>
                        </a:lnSpc>
                        <a:spcAft>
                          <a:spcPts val="800"/>
                        </a:spcAft>
                      </a:pPr>
                      <a:r>
                        <a:rPr lang="es-CO" sz="1200" kern="0" dirty="0">
                          <a:solidFill>
                            <a:schemeClr val="tx1"/>
                          </a:solidFill>
                          <a:effectLst/>
                          <a:latin typeface="Arial Narrow" panose="020B0606020202030204" pitchFamily="34" charset="0"/>
                        </a:rPr>
                        <a:t>CONTRATISTA </a:t>
                      </a:r>
                      <a:endParaRPr lang="es-CO" sz="18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lnSpc>
                          <a:spcPct val="107000"/>
                        </a:lnSpc>
                        <a:spcAft>
                          <a:spcPts val="800"/>
                        </a:spcAft>
                      </a:pPr>
                      <a:r>
                        <a:rPr lang="es-CO" sz="1200" kern="0" dirty="0">
                          <a:solidFill>
                            <a:schemeClr val="tx1"/>
                          </a:solidFill>
                          <a:effectLst/>
                          <a:latin typeface="Arial Narrow" panose="020B0606020202030204" pitchFamily="34" charset="0"/>
                        </a:rPr>
                        <a:t>OBJETO CONTRATO</a:t>
                      </a:r>
                      <a:endParaRPr lang="es-CO" sz="18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lnSpc>
                          <a:spcPct val="107000"/>
                        </a:lnSpc>
                        <a:spcAft>
                          <a:spcPts val="800"/>
                        </a:spcAft>
                      </a:pPr>
                      <a:r>
                        <a:rPr lang="es-CO" sz="1200" kern="0" dirty="0">
                          <a:solidFill>
                            <a:schemeClr val="tx1"/>
                          </a:solidFill>
                          <a:effectLst/>
                          <a:latin typeface="Arial Narrow" panose="020B0606020202030204" pitchFamily="34" charset="0"/>
                        </a:rPr>
                        <a:t>VALOR  </a:t>
                      </a:r>
                      <a:endParaRPr lang="es-CO" sz="18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lnSpc>
                          <a:spcPct val="107000"/>
                        </a:lnSpc>
                        <a:spcAft>
                          <a:spcPts val="800"/>
                        </a:spcAft>
                      </a:pPr>
                      <a:r>
                        <a:rPr lang="es-CO" sz="1200" kern="0" dirty="0">
                          <a:solidFill>
                            <a:schemeClr val="tx1"/>
                          </a:solidFill>
                          <a:effectLst/>
                          <a:latin typeface="Arial Narrow" panose="020B0606020202030204" pitchFamily="34" charset="0"/>
                        </a:rPr>
                        <a:t>CLASE CONTRATO </a:t>
                      </a:r>
                      <a:endParaRPr lang="es-CO" sz="18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3418532583"/>
                  </a:ext>
                </a:extLst>
              </a:tr>
              <a:tr h="1633555">
                <a:tc>
                  <a:txBody>
                    <a:bodyPr/>
                    <a:lstStyle/>
                    <a:p>
                      <a:pPr algn="just">
                        <a:lnSpc>
                          <a:spcPct val="107000"/>
                        </a:lnSpc>
                        <a:spcAft>
                          <a:spcPts val="800"/>
                        </a:spcAft>
                      </a:pPr>
                      <a:r>
                        <a:rPr lang="es-CO" sz="1200" kern="0" dirty="0">
                          <a:solidFill>
                            <a:schemeClr val="tx1"/>
                          </a:solidFill>
                          <a:effectLst/>
                          <a:latin typeface="Arial Narrow" panose="020B0606020202030204" pitchFamily="34" charset="0"/>
                        </a:rPr>
                        <a:t>034-2025</a:t>
                      </a:r>
                      <a:endParaRPr lang="es-CO" sz="18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nSpc>
                          <a:spcPct val="107000"/>
                        </a:lnSpc>
                        <a:spcAft>
                          <a:spcPts val="800"/>
                        </a:spcAft>
                      </a:pPr>
                      <a:r>
                        <a:rPr lang="es-CO" sz="1200" kern="0" dirty="0">
                          <a:solidFill>
                            <a:schemeClr val="tx1"/>
                          </a:solidFill>
                          <a:effectLst/>
                          <a:latin typeface="Arial Narrow" panose="020B0606020202030204" pitchFamily="34" charset="0"/>
                        </a:rPr>
                        <a:t>COMERCIALIZADORA Y SUMINISTROS J.D.I S.A.S.</a:t>
                      </a:r>
                      <a:endParaRPr lang="es-CO" sz="1800" kern="100" dirty="0">
                        <a:solidFill>
                          <a:schemeClr val="tx1"/>
                        </a:solidFill>
                        <a:effectLst/>
                        <a:latin typeface="Arial Narrow" panose="020B0606020202030204" pitchFamily="34" charset="0"/>
                      </a:endParaRPr>
                    </a:p>
                    <a:p>
                      <a:pPr>
                        <a:lnSpc>
                          <a:spcPct val="107000"/>
                        </a:lnSpc>
                        <a:spcAft>
                          <a:spcPts val="800"/>
                        </a:spcAft>
                      </a:pPr>
                      <a:r>
                        <a:rPr lang="es-CO" sz="1200" kern="0" dirty="0">
                          <a:solidFill>
                            <a:schemeClr val="tx1"/>
                          </a:solidFill>
                          <a:effectLst/>
                          <a:latin typeface="Arial Narrow" panose="020B0606020202030204" pitchFamily="34" charset="0"/>
                        </a:rPr>
                        <a:t> </a:t>
                      </a:r>
                      <a:endParaRPr lang="es-CO" sz="18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just">
                        <a:lnSpc>
                          <a:spcPct val="107000"/>
                        </a:lnSpc>
                        <a:spcAft>
                          <a:spcPts val="800"/>
                        </a:spcAft>
                      </a:pPr>
                      <a:r>
                        <a:rPr lang="es-CO" sz="1200" kern="0" dirty="0">
                          <a:solidFill>
                            <a:schemeClr val="tx1"/>
                          </a:solidFill>
                          <a:effectLst/>
                          <a:latin typeface="Arial Narrow" panose="020B0606020202030204" pitchFamily="34" charset="0"/>
                        </a:rPr>
                        <a:t>“CONTRATAR LA ADQUISICIÓN DE EQUIPOS TECNOLÓGICOS PARA EL CUMPLIMIENTO DE LA MISIÓN INSTITUCIONAL Y BUEN FUNCIONAMIENTO DE LAS DEPENDENCIAS DE LA EMPRESA DE SERVICIOS PÚBLICOS DOMICILIARIOS DE ROVIRA “EMSPUROVIRA” E.S.P.</a:t>
                      </a:r>
                      <a:endParaRPr lang="es-CO" sz="1800" kern="100" dirty="0">
                        <a:solidFill>
                          <a:schemeClr val="tx1"/>
                        </a:solidFill>
                        <a:effectLst/>
                        <a:latin typeface="Arial Narrow" panose="020B0606020202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just">
                        <a:lnSpc>
                          <a:spcPct val="107000"/>
                        </a:lnSpc>
                        <a:spcAft>
                          <a:spcPts val="800"/>
                        </a:spcAft>
                      </a:pPr>
                      <a:r>
                        <a:rPr lang="es-CO" sz="1200" kern="0" dirty="0">
                          <a:solidFill>
                            <a:schemeClr val="tx1"/>
                          </a:solidFill>
                          <a:effectLst/>
                          <a:latin typeface="Arial Narrow" panose="020B0606020202030204" pitchFamily="34" charset="0"/>
                        </a:rPr>
                        <a:t>$ 23.184.230</a:t>
                      </a:r>
                      <a:endParaRPr lang="es-CO" sz="18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just">
                        <a:lnSpc>
                          <a:spcPct val="107000"/>
                        </a:lnSpc>
                        <a:spcAft>
                          <a:spcPts val="800"/>
                        </a:spcAft>
                      </a:pPr>
                      <a:r>
                        <a:rPr lang="es-CO" sz="1200" kern="0" dirty="0">
                          <a:solidFill>
                            <a:schemeClr val="tx1"/>
                          </a:solidFill>
                          <a:effectLst/>
                          <a:latin typeface="Arial Narrow" panose="020B0606020202030204" pitchFamily="34" charset="0"/>
                        </a:rPr>
                        <a:t>SUMINISTRO </a:t>
                      </a:r>
                      <a:endParaRPr lang="es-CO" sz="1800" kern="100" dirty="0">
                        <a:solidFill>
                          <a:schemeClr val="tx1"/>
                        </a:solidFill>
                        <a:effectLst/>
                        <a:latin typeface="Arial Narrow" panose="020B0606020202030204" pitchFamily="34" charset="0"/>
                      </a:endParaRPr>
                    </a:p>
                    <a:p>
                      <a:pPr algn="just">
                        <a:lnSpc>
                          <a:spcPct val="107000"/>
                        </a:lnSpc>
                        <a:spcAft>
                          <a:spcPts val="800"/>
                        </a:spcAft>
                      </a:pPr>
                      <a:r>
                        <a:rPr lang="es-CO" sz="1200" kern="0" dirty="0">
                          <a:solidFill>
                            <a:schemeClr val="tx1"/>
                          </a:solidFill>
                          <a:effectLst/>
                          <a:latin typeface="Arial Narrow" panose="020B0606020202030204" pitchFamily="34" charset="0"/>
                        </a:rPr>
                        <a:t>LIQUIDADO </a:t>
                      </a:r>
                      <a:endParaRPr lang="es-CO" sz="1800" kern="100" dirty="0">
                        <a:solidFill>
                          <a:schemeClr val="tx1"/>
                        </a:solidFill>
                        <a:effectLst/>
                        <a:latin typeface="Arial Narrow" panose="020B0606020202030204" pitchFamily="34" charset="0"/>
                      </a:endParaRPr>
                    </a:p>
                    <a:p>
                      <a:pPr algn="just">
                        <a:lnSpc>
                          <a:spcPct val="107000"/>
                        </a:lnSpc>
                        <a:spcAft>
                          <a:spcPts val="800"/>
                        </a:spcAft>
                      </a:pPr>
                      <a:r>
                        <a:rPr lang="es-CO" sz="1200" kern="0" dirty="0">
                          <a:solidFill>
                            <a:schemeClr val="tx1"/>
                          </a:solidFill>
                          <a:effectLst/>
                          <a:latin typeface="Arial Narrow" panose="020B0606020202030204" pitchFamily="34" charset="0"/>
                        </a:rPr>
                        <a:t> </a:t>
                      </a:r>
                      <a:endParaRPr lang="es-CO" sz="1800" kern="100" dirty="0">
                        <a:solidFill>
                          <a:schemeClr val="tx1"/>
                        </a:solidFill>
                        <a:effectLst/>
                        <a:latin typeface="Arial Narrow" panose="020B0606020202030204" pitchFamily="34" charset="0"/>
                      </a:endParaRPr>
                    </a:p>
                    <a:p>
                      <a:pPr algn="just">
                        <a:lnSpc>
                          <a:spcPct val="107000"/>
                        </a:lnSpc>
                        <a:spcAft>
                          <a:spcPts val="800"/>
                        </a:spcAft>
                      </a:pPr>
                      <a:r>
                        <a:rPr lang="es-CO" sz="1200" kern="0" dirty="0">
                          <a:solidFill>
                            <a:schemeClr val="tx1"/>
                          </a:solidFill>
                          <a:effectLst/>
                          <a:latin typeface="Arial Narrow" panose="020B0606020202030204" pitchFamily="34" charset="0"/>
                        </a:rPr>
                        <a:t> </a:t>
                      </a:r>
                      <a:endParaRPr lang="es-CO" sz="18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658074184"/>
                  </a:ext>
                </a:extLst>
              </a:tr>
            </a:tbl>
          </a:graphicData>
        </a:graphic>
      </p:graphicFrame>
      <p:pic>
        <p:nvPicPr>
          <p:cNvPr id="6" name="Imagen 5">
            <a:extLst>
              <a:ext uri="{FF2B5EF4-FFF2-40B4-BE49-F238E27FC236}">
                <a16:creationId xmlns:a16="http://schemas.microsoft.com/office/drawing/2014/main" id="{380516AC-9187-417A-9B10-B761FEBB356D}"/>
              </a:ext>
            </a:extLst>
          </p:cNvPr>
          <p:cNvPicPr/>
          <p:nvPr/>
        </p:nvPicPr>
        <p:blipFill rotWithShape="1">
          <a:blip r:embed="rId4"/>
          <a:srcRect l="35238" t="24888" r="32517" b="31429"/>
          <a:stretch>
            <a:fillRect/>
          </a:stretch>
        </p:blipFill>
        <p:spPr bwMode="auto">
          <a:xfrm>
            <a:off x="3544419" y="4055269"/>
            <a:ext cx="2172971" cy="2009729"/>
          </a:xfrm>
          <a:prstGeom prst="rect">
            <a:avLst/>
          </a:prstGeom>
          <a:ln w="28575">
            <a:solidFill>
              <a:schemeClr val="accent1"/>
            </a:solidFill>
          </a:ln>
          <a:extLst>
            <a:ext uri="{53640926-AAD7-44D8-BBD7-CCE9431645EC}">
              <a14:shadowObscured xmlns:a14="http://schemas.microsoft.com/office/drawing/2010/main"/>
            </a:ext>
          </a:extLst>
        </p:spPr>
      </p:pic>
      <p:pic>
        <p:nvPicPr>
          <p:cNvPr id="7" name="Imagen 6">
            <a:extLst>
              <a:ext uri="{FF2B5EF4-FFF2-40B4-BE49-F238E27FC236}">
                <a16:creationId xmlns:a16="http://schemas.microsoft.com/office/drawing/2014/main" id="{ABC1E52C-BAA2-4CB1-B31F-6392662CDE5F}"/>
              </a:ext>
            </a:extLst>
          </p:cNvPr>
          <p:cNvPicPr/>
          <p:nvPr/>
        </p:nvPicPr>
        <p:blipFill rotWithShape="1">
          <a:blip r:embed="rId5"/>
          <a:srcRect l="32482" t="32232" r="32747" b="34907"/>
          <a:stretch>
            <a:fillRect/>
          </a:stretch>
        </p:blipFill>
        <p:spPr bwMode="auto">
          <a:xfrm>
            <a:off x="6355825" y="4071811"/>
            <a:ext cx="2093260" cy="1976641"/>
          </a:xfrm>
          <a:prstGeom prst="rect">
            <a:avLst/>
          </a:prstGeom>
          <a:ln w="28575">
            <a:solidFill>
              <a:schemeClr val="accent1"/>
            </a:solidFill>
          </a:ln>
          <a:extLst>
            <a:ext uri="{53640926-AAD7-44D8-BBD7-CCE9431645EC}">
              <a14:shadowObscured xmlns:a14="http://schemas.microsoft.com/office/drawing/2010/main"/>
            </a:ext>
          </a:extLst>
        </p:spPr>
      </p:pic>
      <p:pic>
        <p:nvPicPr>
          <p:cNvPr id="8" name="Imagen 7">
            <a:extLst>
              <a:ext uri="{FF2B5EF4-FFF2-40B4-BE49-F238E27FC236}">
                <a16:creationId xmlns:a16="http://schemas.microsoft.com/office/drawing/2014/main" id="{5FCF5DA9-012E-4880-A5F5-DF58F3E4E3EA}"/>
              </a:ext>
            </a:extLst>
          </p:cNvPr>
          <p:cNvPicPr/>
          <p:nvPr/>
        </p:nvPicPr>
        <p:blipFill rotWithShape="1">
          <a:blip r:embed="rId6"/>
          <a:srcRect l="32939" t="22032" r="32978" b="31435"/>
          <a:stretch>
            <a:fillRect/>
          </a:stretch>
        </p:blipFill>
        <p:spPr bwMode="auto">
          <a:xfrm>
            <a:off x="508095" y="4055269"/>
            <a:ext cx="2513009" cy="2009729"/>
          </a:xfrm>
          <a:prstGeom prst="rect">
            <a:avLst/>
          </a:prstGeom>
          <a:ln w="28575">
            <a:solidFill>
              <a:schemeClr val="accent1"/>
            </a:solidFill>
          </a:ln>
          <a:extLst>
            <a:ext uri="{53640926-AAD7-44D8-BBD7-CCE9431645EC}">
              <a14:shadowObscured xmlns:a14="http://schemas.microsoft.com/office/drawing/2010/main"/>
            </a:ext>
          </a:extLst>
        </p:spPr>
      </p:pic>
      <p:pic>
        <p:nvPicPr>
          <p:cNvPr id="9" name="Imagen 8">
            <a:extLst>
              <a:ext uri="{FF2B5EF4-FFF2-40B4-BE49-F238E27FC236}">
                <a16:creationId xmlns:a16="http://schemas.microsoft.com/office/drawing/2014/main" id="{7DB89249-5E7B-465B-89DF-6E888638979C}"/>
              </a:ext>
            </a:extLst>
          </p:cNvPr>
          <p:cNvPicPr/>
          <p:nvPr/>
        </p:nvPicPr>
        <p:blipFill rotWithShape="1">
          <a:blip r:embed="rId7"/>
          <a:srcRect l="40056" t="28152" r="40095" b="32243"/>
          <a:stretch>
            <a:fillRect/>
          </a:stretch>
        </p:blipFill>
        <p:spPr bwMode="auto">
          <a:xfrm>
            <a:off x="9092451" y="4071811"/>
            <a:ext cx="2093259" cy="1976641"/>
          </a:xfrm>
          <a:prstGeom prst="rect">
            <a:avLst/>
          </a:prstGeom>
          <a:ln w="28575">
            <a:solidFill>
              <a:schemeClr val="accent1"/>
            </a:solidFill>
          </a:ln>
          <a:extLst>
            <a:ext uri="{53640926-AAD7-44D8-BBD7-CCE9431645EC}">
              <a14:shadowObscured xmlns:a14="http://schemas.microsoft.com/office/drawing/2010/main"/>
            </a:ext>
          </a:extLst>
        </p:spPr>
      </p:pic>
      <p:sp>
        <p:nvSpPr>
          <p:cNvPr id="11" name="CuadroTexto 10">
            <a:extLst>
              <a:ext uri="{FF2B5EF4-FFF2-40B4-BE49-F238E27FC236}">
                <a16:creationId xmlns:a16="http://schemas.microsoft.com/office/drawing/2014/main" id="{6D4D5946-9E75-40F0-928E-18F90C3131D9}"/>
              </a:ext>
            </a:extLst>
          </p:cNvPr>
          <p:cNvSpPr txBox="1"/>
          <p:nvPr/>
        </p:nvSpPr>
        <p:spPr>
          <a:xfrm>
            <a:off x="7855405" y="1916087"/>
            <a:ext cx="3330305" cy="1257717"/>
          </a:xfrm>
          <a:prstGeom prst="rect">
            <a:avLst/>
          </a:prstGeom>
          <a:noFill/>
          <a:ln>
            <a:solidFill>
              <a:srgbClr val="0070C0"/>
            </a:solidFill>
          </a:ln>
        </p:spPr>
        <p:txBody>
          <a:bodyPr wrap="square">
            <a:spAutoFit/>
          </a:bodyPr>
          <a:lstStyle/>
          <a:p>
            <a:pPr marL="342900" lvl="0" indent="-342900" algn="just">
              <a:lnSpc>
                <a:spcPct val="107000"/>
              </a:lnSpc>
              <a:buFont typeface="Symbol" panose="05050102010706020507" pitchFamily="18" charset="2"/>
              <a:buChar char=""/>
            </a:pPr>
            <a:r>
              <a:rPr lang="es-CO" sz="1400" kern="100" dirty="0">
                <a:effectLst/>
                <a:latin typeface="Arial Narrow" panose="020B0606020202030204" pitchFamily="34" charset="0"/>
                <a:ea typeface="Calibri" panose="020F0502020204030204" pitchFamily="34" charset="0"/>
                <a:cs typeface="Times New Roman" panose="02020603050405020304" pitchFamily="18" charset="0"/>
              </a:rPr>
              <a:t>CINCO (05) COMPUTADORES DE MESA                             </a:t>
            </a:r>
            <a:endParaRPr lang="es-CO"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es-CO" sz="1400" kern="100" dirty="0">
                <a:effectLst/>
                <a:latin typeface="Arial Narrow" panose="020B0606020202030204" pitchFamily="34" charset="0"/>
                <a:ea typeface="Calibri" panose="020F0502020204030204" pitchFamily="34" charset="0"/>
                <a:cs typeface="Times New Roman" panose="02020603050405020304" pitchFamily="18" charset="0"/>
              </a:rPr>
              <a:t>UNO (01) COMPUTADOR PORTATIL </a:t>
            </a:r>
            <a:endParaRPr lang="es-CO"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es-CO" sz="1400" kern="100" dirty="0">
                <a:effectLst/>
                <a:latin typeface="Arial Narrow" panose="020B0606020202030204" pitchFamily="34" charset="0"/>
                <a:ea typeface="Calibri" panose="020F0502020204030204" pitchFamily="34" charset="0"/>
                <a:cs typeface="Times New Roman" panose="02020603050405020304" pitchFamily="18" charset="0"/>
              </a:rPr>
              <a:t>UNA (01) IMPRESORA   </a:t>
            </a:r>
            <a:endParaRPr lang="es-CO"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es-CO" sz="1400" kern="100" dirty="0">
                <a:effectLst/>
                <a:latin typeface="Arial Narrow" panose="020B0606020202030204" pitchFamily="34" charset="0"/>
                <a:ea typeface="Calibri" panose="020F0502020204030204" pitchFamily="34" charset="0"/>
                <a:cs typeface="Times New Roman" panose="02020603050405020304" pitchFamily="18" charset="0"/>
              </a:rPr>
              <a:t>CINCO (05) UPS</a:t>
            </a:r>
            <a:endParaRPr lang="es-CO"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es-CO" sz="1400" kern="100" dirty="0">
                <a:effectLst/>
                <a:latin typeface="Arial Narrow" panose="020B0606020202030204" pitchFamily="34" charset="0"/>
                <a:ea typeface="Calibri" panose="020F0502020204030204" pitchFamily="34" charset="0"/>
                <a:cs typeface="Times New Roman" panose="02020603050405020304" pitchFamily="18" charset="0"/>
              </a:rPr>
              <a:t>CINCO (05)  LICENCIAS  DE ANTIVIRUS</a:t>
            </a:r>
            <a:endParaRPr lang="es-CO" sz="24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29967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3" name="CuadroTexto 2">
            <a:extLst>
              <a:ext uri="{FF2B5EF4-FFF2-40B4-BE49-F238E27FC236}">
                <a16:creationId xmlns:a16="http://schemas.microsoft.com/office/drawing/2014/main" id="{5714B327-E3C4-4AEA-9E24-DD9C5490102A}"/>
              </a:ext>
            </a:extLst>
          </p:cNvPr>
          <p:cNvSpPr txBox="1"/>
          <p:nvPr/>
        </p:nvSpPr>
        <p:spPr>
          <a:xfrm>
            <a:off x="1775292" y="401787"/>
            <a:ext cx="8841441" cy="553998"/>
          </a:xfrm>
          <a:prstGeom prst="rect">
            <a:avLst/>
          </a:prstGeom>
          <a:noFill/>
        </p:spPr>
        <p:txBody>
          <a:bodyPr wrap="square" rtlCol="0">
            <a:spAutoFit/>
          </a:bodyPr>
          <a:lstStyle/>
          <a:p>
            <a:pPr algn="ctr"/>
            <a:r>
              <a:rPr lang="es-ES" sz="3000" b="1" dirty="0">
                <a:solidFill>
                  <a:schemeClr val="bg1"/>
                </a:solidFill>
              </a:rPr>
              <a:t>CONVENIO GANA GANA </a:t>
            </a:r>
            <a:endParaRPr lang="es-CO" sz="3000" b="1" dirty="0">
              <a:solidFill>
                <a:schemeClr val="bg1"/>
              </a:solidFill>
            </a:endParaRPr>
          </a:p>
        </p:txBody>
      </p:sp>
      <p:sp>
        <p:nvSpPr>
          <p:cNvPr id="2" name="CuadroTexto 1">
            <a:extLst>
              <a:ext uri="{FF2B5EF4-FFF2-40B4-BE49-F238E27FC236}">
                <a16:creationId xmlns:a16="http://schemas.microsoft.com/office/drawing/2014/main" id="{FDE98483-5144-4F1F-81C8-11375641C300}"/>
              </a:ext>
            </a:extLst>
          </p:cNvPr>
          <p:cNvSpPr txBox="1"/>
          <p:nvPr/>
        </p:nvSpPr>
        <p:spPr>
          <a:xfrm>
            <a:off x="1471612" y="1997758"/>
            <a:ext cx="5883930" cy="2677656"/>
          </a:xfrm>
          <a:prstGeom prst="rect">
            <a:avLst/>
          </a:prstGeom>
          <a:noFill/>
        </p:spPr>
        <p:txBody>
          <a:bodyPr wrap="square" rtlCol="0">
            <a:spAutoFit/>
          </a:bodyPr>
          <a:lstStyle/>
          <a:p>
            <a:pPr algn="just"/>
            <a:r>
              <a:rPr lang="es-ES" sz="2400" b="1" i="1" dirty="0"/>
              <a:t>“EL OBJETO DEL PRESENTE CONTRATO ES EL RECAUDO POR PARTE DE SEAPTO S.A DE LOS DINEROS, POR CONCEPTO DE PAGO DE LA FACTURAS DEL SERVICIO PRESTADO POR EMSPUROVIRA, EN EL HORARIO Y DIAS DE ATENCION AL PUBLICO QUE SEAPTO S.A TENGA PREVISTO EN LOS PUNTOS” </a:t>
            </a:r>
            <a:endParaRPr lang="es-CO" sz="2400" b="1" i="1" dirty="0"/>
          </a:p>
        </p:txBody>
      </p:sp>
      <p:sp>
        <p:nvSpPr>
          <p:cNvPr id="6" name="Diagrama de flujo: conector fuera de página 5">
            <a:extLst>
              <a:ext uri="{FF2B5EF4-FFF2-40B4-BE49-F238E27FC236}">
                <a16:creationId xmlns:a16="http://schemas.microsoft.com/office/drawing/2014/main" id="{8A5A8F6B-5805-40C9-AB4C-C20F031B4603}"/>
              </a:ext>
            </a:extLst>
          </p:cNvPr>
          <p:cNvSpPr/>
          <p:nvPr/>
        </p:nvSpPr>
        <p:spPr>
          <a:xfrm>
            <a:off x="8055628" y="3718956"/>
            <a:ext cx="2043113" cy="2272954"/>
          </a:xfrm>
          <a:prstGeom prst="flowChartOffpageConnector">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9" name="CuadroTexto 8">
            <a:extLst>
              <a:ext uri="{FF2B5EF4-FFF2-40B4-BE49-F238E27FC236}">
                <a16:creationId xmlns:a16="http://schemas.microsoft.com/office/drawing/2014/main" id="{21F8CFF3-17A8-42C9-9607-80EB2442A7A7}"/>
              </a:ext>
            </a:extLst>
          </p:cNvPr>
          <p:cNvSpPr txBox="1"/>
          <p:nvPr/>
        </p:nvSpPr>
        <p:spPr>
          <a:xfrm>
            <a:off x="7705584" y="4352249"/>
            <a:ext cx="2743199" cy="646331"/>
          </a:xfrm>
          <a:prstGeom prst="rect">
            <a:avLst/>
          </a:prstGeom>
          <a:noFill/>
        </p:spPr>
        <p:txBody>
          <a:bodyPr wrap="square" rtlCol="0">
            <a:spAutoFit/>
          </a:bodyPr>
          <a:lstStyle/>
          <a:p>
            <a:pPr algn="ctr"/>
            <a:r>
              <a:rPr lang="es-ES" b="1" dirty="0"/>
              <a:t>VALOR  $12.000.000</a:t>
            </a:r>
          </a:p>
          <a:p>
            <a:pPr algn="ctr"/>
            <a:r>
              <a:rPr lang="es-ES" b="1" dirty="0"/>
              <a:t>PLAZO 3 MESES </a:t>
            </a:r>
            <a:endParaRPr lang="es-CO" b="1" dirty="0"/>
          </a:p>
        </p:txBody>
      </p:sp>
    </p:spTree>
    <p:extLst>
      <p:ext uri="{BB962C8B-B14F-4D97-AF65-F5344CB8AC3E}">
        <p14:creationId xmlns:p14="http://schemas.microsoft.com/office/powerpoint/2010/main" val="27751951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3" name="CuadroTexto 2">
            <a:extLst>
              <a:ext uri="{FF2B5EF4-FFF2-40B4-BE49-F238E27FC236}">
                <a16:creationId xmlns:a16="http://schemas.microsoft.com/office/drawing/2014/main" id="{5714B327-E3C4-4AEA-9E24-DD9C5490102A}"/>
              </a:ext>
            </a:extLst>
          </p:cNvPr>
          <p:cNvSpPr txBox="1"/>
          <p:nvPr/>
        </p:nvSpPr>
        <p:spPr>
          <a:xfrm>
            <a:off x="1204352" y="239004"/>
            <a:ext cx="9783296" cy="553998"/>
          </a:xfrm>
          <a:prstGeom prst="rect">
            <a:avLst/>
          </a:prstGeom>
          <a:noFill/>
        </p:spPr>
        <p:txBody>
          <a:bodyPr wrap="square" rtlCol="0">
            <a:spAutoFit/>
          </a:bodyPr>
          <a:lstStyle/>
          <a:p>
            <a:pPr algn="ctr"/>
            <a:r>
              <a:rPr lang="es-ES" sz="3000" b="1" dirty="0">
                <a:solidFill>
                  <a:schemeClr val="bg1"/>
                </a:solidFill>
              </a:rPr>
              <a:t>RECUPERACION DE CARTERA </a:t>
            </a:r>
            <a:endParaRPr lang="es-CO" sz="3000" b="1" dirty="0">
              <a:solidFill>
                <a:schemeClr val="bg1"/>
              </a:solidFill>
            </a:endParaRPr>
          </a:p>
        </p:txBody>
      </p:sp>
      <p:graphicFrame>
        <p:nvGraphicFramePr>
          <p:cNvPr id="2" name="Tabla 1">
            <a:extLst>
              <a:ext uri="{FF2B5EF4-FFF2-40B4-BE49-F238E27FC236}">
                <a16:creationId xmlns:a16="http://schemas.microsoft.com/office/drawing/2014/main" id="{2D2F4BDE-3F40-461E-BEC7-34C94D2A24AC}"/>
              </a:ext>
            </a:extLst>
          </p:cNvPr>
          <p:cNvGraphicFramePr>
            <a:graphicFrameLocks noGrp="1"/>
          </p:cNvGraphicFramePr>
          <p:nvPr>
            <p:extLst>
              <p:ext uri="{D42A27DB-BD31-4B8C-83A1-F6EECF244321}">
                <p14:modId xmlns:p14="http://schemas.microsoft.com/office/powerpoint/2010/main" val="3290619869"/>
              </p:ext>
            </p:extLst>
          </p:nvPr>
        </p:nvGraphicFramePr>
        <p:xfrm>
          <a:off x="2900840" y="2678430"/>
          <a:ext cx="6062773" cy="1501140"/>
        </p:xfrm>
        <a:graphic>
          <a:graphicData uri="http://schemas.openxmlformats.org/drawingml/2006/table">
            <a:tbl>
              <a:tblPr>
                <a:tableStyleId>{5C22544A-7EE6-4342-B048-85BDC9FD1C3A}</a:tableStyleId>
              </a:tblPr>
              <a:tblGrid>
                <a:gridCol w="3209704">
                  <a:extLst>
                    <a:ext uri="{9D8B030D-6E8A-4147-A177-3AD203B41FA5}">
                      <a16:colId xmlns:a16="http://schemas.microsoft.com/office/drawing/2014/main" val="2869190026"/>
                    </a:ext>
                  </a:extLst>
                </a:gridCol>
                <a:gridCol w="2853069">
                  <a:extLst>
                    <a:ext uri="{9D8B030D-6E8A-4147-A177-3AD203B41FA5}">
                      <a16:colId xmlns:a16="http://schemas.microsoft.com/office/drawing/2014/main" val="1991124697"/>
                    </a:ext>
                  </a:extLst>
                </a:gridCol>
              </a:tblGrid>
              <a:tr h="152400">
                <a:tc gridSpan="2">
                  <a:txBody>
                    <a:bodyPr/>
                    <a:lstStyle/>
                    <a:p>
                      <a:pPr algn="ctr" fontAlgn="b"/>
                      <a:r>
                        <a:rPr lang="es-CO" sz="2400" b="1" u="none" strike="noStrike" dirty="0">
                          <a:effectLst/>
                          <a:latin typeface="Arial Narrow" panose="020B0606020202030204" pitchFamily="34" charset="0"/>
                        </a:rPr>
                        <a:t>CARTERA</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pPr algn="l" fontAlgn="b"/>
                      <a:r>
                        <a:rPr lang="es-CO" sz="2400" u="none" strike="noStrike" dirty="0">
                          <a:effectLst/>
                          <a:latin typeface="Arial Narrow" panose="020B0606020202030204" pitchFamily="34" charset="0"/>
                        </a:rPr>
                        <a:t> </a:t>
                      </a:r>
                      <a:endParaRPr lang="es-CO" sz="2400" b="0"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4194027090"/>
                  </a:ext>
                </a:extLst>
              </a:tr>
              <a:tr h="152400">
                <a:tc>
                  <a:txBody>
                    <a:bodyPr/>
                    <a:lstStyle/>
                    <a:p>
                      <a:pPr algn="l" fontAlgn="b"/>
                      <a:r>
                        <a:rPr lang="es-CO" sz="2400" u="none" strike="noStrike" dirty="0">
                          <a:effectLst/>
                          <a:latin typeface="Arial Narrow" panose="020B0606020202030204" pitchFamily="34" charset="0"/>
                        </a:rPr>
                        <a:t> </a:t>
                      </a:r>
                      <a:endParaRPr lang="es-CO" sz="2400" b="1"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l" fontAlgn="b"/>
                      <a:r>
                        <a:rPr lang="es-CO" sz="2400" u="none" strike="noStrike">
                          <a:effectLst/>
                          <a:latin typeface="Arial Narrow" panose="020B0606020202030204" pitchFamily="34" charset="0"/>
                        </a:rPr>
                        <a:t> </a:t>
                      </a:r>
                      <a:endParaRPr lang="es-CO" sz="2400" b="0" i="0" u="none" strike="noStrike">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3243972999"/>
                  </a:ext>
                </a:extLst>
              </a:tr>
              <a:tr h="152400">
                <a:tc>
                  <a:txBody>
                    <a:bodyPr/>
                    <a:lstStyle/>
                    <a:p>
                      <a:pPr algn="l" fontAlgn="b"/>
                      <a:r>
                        <a:rPr lang="es-CO" sz="2400" u="none" strike="noStrike" dirty="0">
                          <a:effectLst/>
                          <a:latin typeface="Arial Narrow" panose="020B0606020202030204" pitchFamily="34" charset="0"/>
                        </a:rPr>
                        <a:t>MES DE SEPTIEMBRE </a:t>
                      </a:r>
                      <a:endParaRPr lang="es-CO" sz="2400" b="1"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l" fontAlgn="b"/>
                      <a:r>
                        <a:rPr lang="es-CO" sz="2400" u="none" strike="noStrike" dirty="0">
                          <a:effectLst/>
                          <a:latin typeface="Arial Narrow" panose="020B0606020202030204" pitchFamily="34" charset="0"/>
                        </a:rPr>
                        <a:t>$ 12.800.000</a:t>
                      </a:r>
                      <a:endParaRPr lang="es-CO" sz="2400" b="0"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861487303"/>
                  </a:ext>
                </a:extLst>
              </a:tr>
              <a:tr h="152400">
                <a:tc>
                  <a:txBody>
                    <a:bodyPr/>
                    <a:lstStyle/>
                    <a:p>
                      <a:pPr algn="l" fontAlgn="b"/>
                      <a:r>
                        <a:rPr lang="es-CO" sz="2400" u="none" strike="noStrike" dirty="0">
                          <a:effectLst/>
                          <a:latin typeface="Arial Narrow" panose="020B0606020202030204" pitchFamily="34" charset="0"/>
                        </a:rPr>
                        <a:t>MES DE OCTUBRE</a:t>
                      </a:r>
                      <a:endParaRPr lang="es-CO" sz="2400" b="1"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l" fontAlgn="b"/>
                      <a:r>
                        <a:rPr lang="es-CO" sz="2400" u="none" strike="noStrike" dirty="0">
                          <a:effectLst/>
                          <a:latin typeface="Arial Narrow" panose="020B0606020202030204" pitchFamily="34" charset="0"/>
                        </a:rPr>
                        <a:t> $ 7.921.300</a:t>
                      </a:r>
                      <a:endParaRPr lang="es-CO" sz="2400" b="0"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3307170683"/>
                  </a:ext>
                </a:extLst>
              </a:tr>
            </a:tbl>
          </a:graphicData>
        </a:graphic>
      </p:graphicFrame>
    </p:spTree>
    <p:extLst>
      <p:ext uri="{BB962C8B-B14F-4D97-AF65-F5344CB8AC3E}">
        <p14:creationId xmlns:p14="http://schemas.microsoft.com/office/powerpoint/2010/main" val="4106213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3" name="CuadroTexto 2">
            <a:extLst>
              <a:ext uri="{FF2B5EF4-FFF2-40B4-BE49-F238E27FC236}">
                <a16:creationId xmlns:a16="http://schemas.microsoft.com/office/drawing/2014/main" id="{5714B327-E3C4-4AEA-9E24-DD9C5490102A}"/>
              </a:ext>
            </a:extLst>
          </p:cNvPr>
          <p:cNvSpPr txBox="1"/>
          <p:nvPr/>
        </p:nvSpPr>
        <p:spPr>
          <a:xfrm>
            <a:off x="3454913" y="285665"/>
            <a:ext cx="5282173" cy="670120"/>
          </a:xfrm>
          <a:prstGeom prst="rect">
            <a:avLst/>
          </a:prstGeom>
          <a:noFill/>
        </p:spPr>
        <p:txBody>
          <a:bodyPr wrap="square" rtlCol="0">
            <a:spAutoFit/>
          </a:bodyPr>
          <a:lstStyle/>
          <a:p>
            <a:pPr algn="ctr">
              <a:lnSpc>
                <a:spcPct val="107000"/>
              </a:lnSpc>
              <a:spcAft>
                <a:spcPts val="800"/>
              </a:spcAft>
            </a:pPr>
            <a:r>
              <a:rPr lang="es-CO" sz="18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ESTADO ACTUAL DEL CARGUE DE INFOMACIÓN EN EL SUI</a:t>
            </a:r>
            <a:endParaRPr lang="es-CO"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 name="Tabla 1">
            <a:extLst>
              <a:ext uri="{FF2B5EF4-FFF2-40B4-BE49-F238E27FC236}">
                <a16:creationId xmlns:a16="http://schemas.microsoft.com/office/drawing/2014/main" id="{76363D9C-6731-4D2D-9F51-9B5A3699A3C8}"/>
              </a:ext>
            </a:extLst>
          </p:cNvPr>
          <p:cNvGraphicFramePr>
            <a:graphicFrameLocks noGrp="1"/>
          </p:cNvGraphicFramePr>
          <p:nvPr>
            <p:extLst>
              <p:ext uri="{D42A27DB-BD31-4B8C-83A1-F6EECF244321}">
                <p14:modId xmlns:p14="http://schemas.microsoft.com/office/powerpoint/2010/main" val="134544654"/>
              </p:ext>
            </p:extLst>
          </p:nvPr>
        </p:nvGraphicFramePr>
        <p:xfrm>
          <a:off x="7014814" y="1693630"/>
          <a:ext cx="2521072" cy="4878705"/>
        </p:xfrm>
        <a:graphic>
          <a:graphicData uri="http://schemas.openxmlformats.org/drawingml/2006/table">
            <a:tbl>
              <a:tblPr>
                <a:tableStyleId>{35758FB7-9AC5-4552-8A53-C91805E547FA}</a:tableStyleId>
              </a:tblPr>
              <a:tblGrid>
                <a:gridCol w="1260536">
                  <a:extLst>
                    <a:ext uri="{9D8B030D-6E8A-4147-A177-3AD203B41FA5}">
                      <a16:colId xmlns:a16="http://schemas.microsoft.com/office/drawing/2014/main" val="2421097191"/>
                    </a:ext>
                  </a:extLst>
                </a:gridCol>
                <a:gridCol w="1260536">
                  <a:extLst>
                    <a:ext uri="{9D8B030D-6E8A-4147-A177-3AD203B41FA5}">
                      <a16:colId xmlns:a16="http://schemas.microsoft.com/office/drawing/2014/main" val="3629469820"/>
                    </a:ext>
                  </a:extLst>
                </a:gridCol>
              </a:tblGrid>
              <a:tr h="332573">
                <a:tc>
                  <a:txBody>
                    <a:bodyPr/>
                    <a:lstStyle/>
                    <a:p>
                      <a:pPr algn="ctr" fontAlgn="b"/>
                      <a:r>
                        <a:rPr lang="es-CO" sz="2400" b="0" u="none" strike="noStrike" dirty="0">
                          <a:effectLst/>
                          <a:latin typeface="Arial Narrow" panose="020B0606020202030204" pitchFamily="34" charset="0"/>
                        </a:rPr>
                        <a:t>2025</a:t>
                      </a:r>
                      <a:endParaRPr lang="es-CO" sz="2400" b="0" i="0" u="none" strike="noStrike" dirty="0">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CO" sz="2400" b="0" u="none" strike="noStrike" dirty="0">
                          <a:effectLst/>
                          <a:latin typeface="Arial Narrow" panose="020B0606020202030204" pitchFamily="34" charset="0"/>
                        </a:rPr>
                        <a:t>196</a:t>
                      </a:r>
                      <a:endParaRPr lang="es-CO" sz="2400" b="0" i="0" u="none" strike="noStrike" dirty="0">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38879179"/>
                  </a:ext>
                </a:extLst>
              </a:tr>
              <a:tr h="332573">
                <a:tc>
                  <a:txBody>
                    <a:bodyPr/>
                    <a:lstStyle/>
                    <a:p>
                      <a:pPr algn="ctr" fontAlgn="b"/>
                      <a:r>
                        <a:rPr lang="es-CO" sz="2400" b="0" u="none" strike="noStrike">
                          <a:effectLst/>
                          <a:latin typeface="Arial Narrow" panose="020B0606020202030204" pitchFamily="34" charset="0"/>
                        </a:rPr>
                        <a:t>2024</a:t>
                      </a:r>
                      <a:endParaRPr lang="es-CO" sz="2400" b="0" i="0" u="none" strike="noStrike">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CO" sz="2400" b="0" u="none" strike="noStrike" dirty="0">
                          <a:effectLst/>
                          <a:latin typeface="Arial Narrow" panose="020B0606020202030204" pitchFamily="34" charset="0"/>
                        </a:rPr>
                        <a:t>114</a:t>
                      </a:r>
                      <a:endParaRPr lang="es-CO" sz="2400" b="0" i="0" u="none" strike="noStrike" dirty="0">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61071772"/>
                  </a:ext>
                </a:extLst>
              </a:tr>
              <a:tr h="276473">
                <a:tc>
                  <a:txBody>
                    <a:bodyPr/>
                    <a:lstStyle/>
                    <a:p>
                      <a:pPr algn="ctr" fontAlgn="b"/>
                      <a:r>
                        <a:rPr lang="es-CO" sz="2400" b="0" u="none" strike="noStrike">
                          <a:effectLst/>
                          <a:latin typeface="Arial Narrow" panose="020B0606020202030204" pitchFamily="34" charset="0"/>
                        </a:rPr>
                        <a:t>2023</a:t>
                      </a:r>
                      <a:endParaRPr lang="es-CO" sz="2400" b="0" i="0" u="none" strike="noStrike">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CO" sz="2400" b="0" u="none" strike="noStrike">
                          <a:effectLst/>
                          <a:latin typeface="Arial Narrow" panose="020B0606020202030204" pitchFamily="34" charset="0"/>
                        </a:rPr>
                        <a:t>83</a:t>
                      </a:r>
                      <a:endParaRPr lang="es-CO" sz="2400" b="0" i="0" u="none" strike="noStrike">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36912957"/>
                  </a:ext>
                </a:extLst>
              </a:tr>
              <a:tr h="332573">
                <a:tc>
                  <a:txBody>
                    <a:bodyPr/>
                    <a:lstStyle/>
                    <a:p>
                      <a:pPr algn="ctr" fontAlgn="b"/>
                      <a:r>
                        <a:rPr lang="es-CO" sz="2400" b="0" u="none" strike="noStrike">
                          <a:effectLst/>
                          <a:latin typeface="Arial Narrow" panose="020B0606020202030204" pitchFamily="34" charset="0"/>
                        </a:rPr>
                        <a:t>2022</a:t>
                      </a:r>
                      <a:endParaRPr lang="es-CO" sz="2400" b="0" i="0" u="none" strike="noStrike">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CO" sz="2400" b="0" u="none" strike="noStrike" dirty="0">
                          <a:effectLst/>
                          <a:latin typeface="Arial Narrow" panose="020B0606020202030204" pitchFamily="34" charset="0"/>
                        </a:rPr>
                        <a:t>59</a:t>
                      </a:r>
                      <a:endParaRPr lang="es-CO" sz="2400" b="0" i="0" u="none" strike="noStrike" dirty="0">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45530931"/>
                  </a:ext>
                </a:extLst>
              </a:tr>
              <a:tr h="332573">
                <a:tc>
                  <a:txBody>
                    <a:bodyPr/>
                    <a:lstStyle/>
                    <a:p>
                      <a:pPr algn="ctr" fontAlgn="b"/>
                      <a:r>
                        <a:rPr lang="es-CO" sz="2400" b="0" u="none" strike="noStrike">
                          <a:effectLst/>
                          <a:latin typeface="Arial Narrow" panose="020B0606020202030204" pitchFamily="34" charset="0"/>
                        </a:rPr>
                        <a:t>2021</a:t>
                      </a:r>
                      <a:endParaRPr lang="es-CO" sz="2400" b="0" i="0" u="none" strike="noStrike">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CO" sz="2400" b="0" u="none" strike="noStrike" dirty="0">
                          <a:effectLst/>
                          <a:latin typeface="Arial Narrow" panose="020B0606020202030204" pitchFamily="34" charset="0"/>
                        </a:rPr>
                        <a:t>22</a:t>
                      </a:r>
                      <a:endParaRPr lang="es-CO" sz="2400" b="0" i="0" u="none" strike="noStrike" dirty="0">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10288007"/>
                  </a:ext>
                </a:extLst>
              </a:tr>
              <a:tr h="332573">
                <a:tc>
                  <a:txBody>
                    <a:bodyPr/>
                    <a:lstStyle/>
                    <a:p>
                      <a:pPr algn="ctr" fontAlgn="b"/>
                      <a:r>
                        <a:rPr lang="es-CO" sz="2400" b="0" u="none" strike="noStrike">
                          <a:effectLst/>
                          <a:latin typeface="Arial Narrow" panose="020B0606020202030204" pitchFamily="34" charset="0"/>
                        </a:rPr>
                        <a:t>2020</a:t>
                      </a:r>
                      <a:endParaRPr lang="es-CO" sz="2400" b="0" i="0" u="none" strike="noStrike">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CO" sz="2400" b="0" u="none" strike="noStrike">
                          <a:effectLst/>
                          <a:latin typeface="Arial Narrow" panose="020B0606020202030204" pitchFamily="34" charset="0"/>
                        </a:rPr>
                        <a:t>7</a:t>
                      </a:r>
                      <a:endParaRPr lang="es-CO" sz="2400" b="0" i="0" u="none" strike="noStrike">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46842773"/>
                  </a:ext>
                </a:extLst>
              </a:tr>
              <a:tr h="332573">
                <a:tc>
                  <a:txBody>
                    <a:bodyPr/>
                    <a:lstStyle/>
                    <a:p>
                      <a:pPr algn="ctr" fontAlgn="b"/>
                      <a:r>
                        <a:rPr lang="es-CO" sz="2400" b="0" u="none" strike="noStrike">
                          <a:effectLst/>
                          <a:latin typeface="Arial Narrow" panose="020B0606020202030204" pitchFamily="34" charset="0"/>
                        </a:rPr>
                        <a:t>2019</a:t>
                      </a:r>
                      <a:endParaRPr lang="es-CO" sz="2400" b="0" i="0" u="none" strike="noStrike">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CO" sz="2400" b="0" u="none" strike="noStrike" dirty="0">
                          <a:effectLst/>
                          <a:latin typeface="Arial Narrow" panose="020B0606020202030204" pitchFamily="34" charset="0"/>
                        </a:rPr>
                        <a:t>48</a:t>
                      </a:r>
                      <a:endParaRPr lang="es-CO" sz="2400" b="0" i="0" u="none" strike="noStrike" dirty="0">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56229884"/>
                  </a:ext>
                </a:extLst>
              </a:tr>
              <a:tr h="332573">
                <a:tc>
                  <a:txBody>
                    <a:bodyPr/>
                    <a:lstStyle/>
                    <a:p>
                      <a:pPr algn="ctr" fontAlgn="b"/>
                      <a:r>
                        <a:rPr lang="es-CO" sz="2400" b="0" u="none" strike="noStrike">
                          <a:effectLst/>
                          <a:latin typeface="Arial Narrow" panose="020B0606020202030204" pitchFamily="34" charset="0"/>
                        </a:rPr>
                        <a:t>2018</a:t>
                      </a:r>
                      <a:endParaRPr lang="es-CO" sz="2400" b="0" i="0" u="none" strike="noStrike">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CO" sz="2400" b="0" u="none" strike="noStrike" dirty="0">
                          <a:effectLst/>
                          <a:latin typeface="Arial Narrow" panose="020B0606020202030204" pitchFamily="34" charset="0"/>
                        </a:rPr>
                        <a:t>23</a:t>
                      </a:r>
                      <a:endParaRPr lang="es-CO" sz="2400" b="0" i="0" u="none" strike="noStrike" dirty="0">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49151472"/>
                  </a:ext>
                </a:extLst>
              </a:tr>
              <a:tr h="332573">
                <a:tc>
                  <a:txBody>
                    <a:bodyPr/>
                    <a:lstStyle/>
                    <a:p>
                      <a:pPr algn="ctr" fontAlgn="b"/>
                      <a:r>
                        <a:rPr lang="es-CO" sz="2400" b="0" u="none" strike="noStrike">
                          <a:effectLst/>
                          <a:latin typeface="Arial Narrow" panose="020B0606020202030204" pitchFamily="34" charset="0"/>
                        </a:rPr>
                        <a:t>2017</a:t>
                      </a:r>
                      <a:endParaRPr lang="es-CO" sz="2400" b="0" i="0" u="none" strike="noStrike">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CO" sz="2400" b="0" u="none" strike="noStrike" dirty="0">
                          <a:effectLst/>
                          <a:latin typeface="Arial Narrow" panose="020B0606020202030204" pitchFamily="34" charset="0"/>
                        </a:rPr>
                        <a:t>19</a:t>
                      </a:r>
                      <a:endParaRPr lang="es-CO" sz="2400" b="0" i="0" u="none" strike="noStrike" dirty="0">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66065514"/>
                  </a:ext>
                </a:extLst>
              </a:tr>
              <a:tr h="332573">
                <a:tc>
                  <a:txBody>
                    <a:bodyPr/>
                    <a:lstStyle/>
                    <a:p>
                      <a:pPr algn="ctr" fontAlgn="b"/>
                      <a:r>
                        <a:rPr lang="es-CO" sz="2400" b="0" u="none" strike="noStrike">
                          <a:effectLst/>
                          <a:latin typeface="Arial Narrow" panose="020B0606020202030204" pitchFamily="34" charset="0"/>
                        </a:rPr>
                        <a:t>2016</a:t>
                      </a:r>
                      <a:endParaRPr lang="es-CO" sz="2400" b="0" i="0" u="none" strike="noStrike">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CO" sz="2400" b="0" u="none" strike="noStrike">
                          <a:effectLst/>
                          <a:latin typeface="Arial Narrow" panose="020B0606020202030204" pitchFamily="34" charset="0"/>
                        </a:rPr>
                        <a:t>13</a:t>
                      </a:r>
                      <a:endParaRPr lang="es-CO" sz="2400" b="0" i="0" u="none" strike="noStrike">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01917651"/>
                  </a:ext>
                </a:extLst>
              </a:tr>
              <a:tr h="332573">
                <a:tc>
                  <a:txBody>
                    <a:bodyPr/>
                    <a:lstStyle/>
                    <a:p>
                      <a:pPr algn="ctr" fontAlgn="b"/>
                      <a:r>
                        <a:rPr lang="es-CO" sz="2400" b="0" u="none" strike="noStrike">
                          <a:effectLst/>
                          <a:latin typeface="Arial Narrow" panose="020B0606020202030204" pitchFamily="34" charset="0"/>
                        </a:rPr>
                        <a:t>2010</a:t>
                      </a:r>
                      <a:endParaRPr lang="es-CO" sz="2400" b="0" i="0" u="none" strike="noStrike">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CO" sz="2400" b="0" u="none" strike="noStrike" dirty="0">
                          <a:effectLst/>
                          <a:latin typeface="Arial Narrow" panose="020B0606020202030204" pitchFamily="34" charset="0"/>
                        </a:rPr>
                        <a:t>1</a:t>
                      </a:r>
                      <a:endParaRPr lang="es-CO" sz="2400" b="0" i="0" u="none" strike="noStrike" dirty="0">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8749670"/>
                  </a:ext>
                </a:extLst>
              </a:tr>
              <a:tr h="332573">
                <a:tc>
                  <a:txBody>
                    <a:bodyPr/>
                    <a:lstStyle/>
                    <a:p>
                      <a:pPr algn="ctr" fontAlgn="b"/>
                      <a:r>
                        <a:rPr lang="es-CO" sz="2400" b="0" u="none" strike="noStrike" dirty="0">
                          <a:effectLst/>
                          <a:latin typeface="Arial Narrow" panose="020B0606020202030204" pitchFamily="34" charset="0"/>
                        </a:rPr>
                        <a:t>2009</a:t>
                      </a:r>
                      <a:endParaRPr lang="es-CO" sz="2400" b="0" i="0" u="none" strike="noStrike" dirty="0">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s-CO" sz="2400" b="0" u="none" strike="noStrike" dirty="0">
                          <a:effectLst/>
                          <a:latin typeface="Arial Narrow" panose="020B0606020202030204" pitchFamily="34" charset="0"/>
                        </a:rPr>
                        <a:t>9</a:t>
                      </a:r>
                      <a:endParaRPr lang="es-CO" sz="2400" b="0" i="0" u="none" strike="noStrike" dirty="0">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12572227"/>
                  </a:ext>
                </a:extLst>
              </a:tr>
              <a:tr h="332573">
                <a:tc>
                  <a:txBody>
                    <a:bodyPr/>
                    <a:lstStyle/>
                    <a:p>
                      <a:pPr algn="l" fontAlgn="b"/>
                      <a:r>
                        <a:rPr lang="es-CO" sz="2400" b="1" u="none" strike="noStrike" dirty="0">
                          <a:effectLst/>
                          <a:latin typeface="Arial Narrow" panose="020B0606020202030204" pitchFamily="34" charset="0"/>
                        </a:rPr>
                        <a:t>TOTAL</a:t>
                      </a:r>
                      <a:endParaRPr lang="es-CO" sz="2400" b="1" i="0" u="none" strike="noStrike" dirty="0">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s-CO" sz="2400" b="1" u="none" strike="noStrike" dirty="0">
                          <a:effectLst/>
                          <a:latin typeface="Arial Narrow" panose="020B0606020202030204" pitchFamily="34" charset="0"/>
                        </a:rPr>
                        <a:t>594</a:t>
                      </a:r>
                      <a:endParaRPr lang="es-CO" sz="2400" b="1" i="0" u="none" strike="noStrike" dirty="0">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98094727"/>
                  </a:ext>
                </a:extLst>
              </a:tr>
            </a:tbl>
          </a:graphicData>
        </a:graphic>
      </p:graphicFrame>
      <p:sp>
        <p:nvSpPr>
          <p:cNvPr id="9" name="CuadroTexto 8">
            <a:extLst>
              <a:ext uri="{FF2B5EF4-FFF2-40B4-BE49-F238E27FC236}">
                <a16:creationId xmlns:a16="http://schemas.microsoft.com/office/drawing/2014/main" id="{50E9D78F-A90E-43B6-B55D-C480F2F32F2C}"/>
              </a:ext>
            </a:extLst>
          </p:cNvPr>
          <p:cNvSpPr txBox="1"/>
          <p:nvPr/>
        </p:nvSpPr>
        <p:spPr>
          <a:xfrm>
            <a:off x="2094986" y="2674034"/>
            <a:ext cx="4450957" cy="646331"/>
          </a:xfrm>
          <a:prstGeom prst="rect">
            <a:avLst/>
          </a:prstGeom>
          <a:noFill/>
        </p:spPr>
        <p:txBody>
          <a:bodyPr wrap="square">
            <a:spAutoFit/>
          </a:bodyPr>
          <a:lstStyle/>
          <a:p>
            <a:r>
              <a:rPr lang="es-CO" b="1" dirty="0"/>
              <a:t>PARA LA VIGENCIA 2025 CARGAMOS A LA FECHA 594 FORMATOS DISTRIBUIDOS ASI:</a:t>
            </a:r>
          </a:p>
        </p:txBody>
      </p:sp>
    </p:spTree>
    <p:extLst>
      <p:ext uri="{BB962C8B-B14F-4D97-AF65-F5344CB8AC3E}">
        <p14:creationId xmlns:p14="http://schemas.microsoft.com/office/powerpoint/2010/main" val="485661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3" name="CuadroTexto 2">
            <a:extLst>
              <a:ext uri="{FF2B5EF4-FFF2-40B4-BE49-F238E27FC236}">
                <a16:creationId xmlns:a16="http://schemas.microsoft.com/office/drawing/2014/main" id="{5714B327-E3C4-4AEA-9E24-DD9C5490102A}"/>
              </a:ext>
            </a:extLst>
          </p:cNvPr>
          <p:cNvSpPr txBox="1"/>
          <p:nvPr/>
        </p:nvSpPr>
        <p:spPr>
          <a:xfrm>
            <a:off x="3454913" y="152086"/>
            <a:ext cx="5282173" cy="966483"/>
          </a:xfrm>
          <a:prstGeom prst="rect">
            <a:avLst/>
          </a:prstGeom>
          <a:noFill/>
        </p:spPr>
        <p:txBody>
          <a:bodyPr wrap="square" rtlCol="0">
            <a:spAutoFit/>
          </a:bodyPr>
          <a:lstStyle/>
          <a:p>
            <a:pPr algn="ctr">
              <a:lnSpc>
                <a:spcPct val="107000"/>
              </a:lnSpc>
              <a:spcAft>
                <a:spcPts val="800"/>
              </a:spcAft>
            </a:pPr>
            <a:r>
              <a:rPr lang="es-CO" sz="18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ESTADO ACTUAL DEL CARGUE DE INFOMACIÓN EN EL SUI CORTE MES DE AGOSTO</a:t>
            </a:r>
            <a:endParaRPr lang="es-CO"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uadroTexto 4">
            <a:extLst>
              <a:ext uri="{FF2B5EF4-FFF2-40B4-BE49-F238E27FC236}">
                <a16:creationId xmlns:a16="http://schemas.microsoft.com/office/drawing/2014/main" id="{7922B088-BF2B-4730-AC10-865D0A9A4B9C}"/>
              </a:ext>
            </a:extLst>
          </p:cNvPr>
          <p:cNvSpPr txBox="1"/>
          <p:nvPr/>
        </p:nvSpPr>
        <p:spPr>
          <a:xfrm>
            <a:off x="792313" y="3093940"/>
            <a:ext cx="2974462" cy="670120"/>
          </a:xfrm>
          <a:prstGeom prst="rect">
            <a:avLst/>
          </a:prstGeom>
          <a:noFill/>
        </p:spPr>
        <p:txBody>
          <a:bodyPr wrap="square" rtlCol="0">
            <a:spAutoFit/>
          </a:bodyPr>
          <a:lstStyle/>
          <a:p>
            <a:pPr algn="just">
              <a:lnSpc>
                <a:spcPct val="107000"/>
              </a:lnSpc>
              <a:spcAft>
                <a:spcPts val="800"/>
              </a:spcAft>
            </a:pPr>
            <a:r>
              <a:rPr lang="es-CO" sz="1800" b="1" dirty="0">
                <a:effectLst/>
                <a:latin typeface="Arial" panose="020B0604020202020204" pitchFamily="34" charset="0"/>
                <a:ea typeface="Calibri" panose="020F0502020204030204" pitchFamily="34" charset="0"/>
                <a:cs typeface="Times New Roman" panose="02020603050405020304" pitchFamily="18" charset="0"/>
              </a:rPr>
              <a:t>INFORMES VIGENCIAS ANTERIORES Y ACTUAL</a:t>
            </a:r>
            <a:endParaRPr lang="es-CO" sz="18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6" name="Gráfico 5">
            <a:extLst>
              <a:ext uri="{FF2B5EF4-FFF2-40B4-BE49-F238E27FC236}">
                <a16:creationId xmlns:a16="http://schemas.microsoft.com/office/drawing/2014/main" id="{FF0FE265-7A53-4644-9FE6-6B7D51C449DA}"/>
              </a:ext>
            </a:extLst>
          </p:cNvPr>
          <p:cNvGraphicFramePr/>
          <p:nvPr>
            <p:extLst>
              <p:ext uri="{D42A27DB-BD31-4B8C-83A1-F6EECF244321}">
                <p14:modId xmlns:p14="http://schemas.microsoft.com/office/powerpoint/2010/main" val="3529066557"/>
              </p:ext>
            </p:extLst>
          </p:nvPr>
        </p:nvGraphicFramePr>
        <p:xfrm>
          <a:off x="4043363" y="1483298"/>
          <a:ext cx="7356324" cy="456152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82962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6" name="CuadroTexto 5">
            <a:extLst>
              <a:ext uri="{FF2B5EF4-FFF2-40B4-BE49-F238E27FC236}">
                <a16:creationId xmlns:a16="http://schemas.microsoft.com/office/drawing/2014/main" id="{5B1698A5-027D-41DD-8FE3-6A84EA7BC278}"/>
              </a:ext>
            </a:extLst>
          </p:cNvPr>
          <p:cNvSpPr txBox="1"/>
          <p:nvPr/>
        </p:nvSpPr>
        <p:spPr>
          <a:xfrm>
            <a:off x="3049191" y="243232"/>
            <a:ext cx="6093618" cy="830997"/>
          </a:xfrm>
          <a:prstGeom prst="rect">
            <a:avLst/>
          </a:prstGeom>
          <a:noFill/>
        </p:spPr>
        <p:txBody>
          <a:bodyPr wrap="square">
            <a:spAutoFit/>
          </a:bodyPr>
          <a:lstStyle/>
          <a:p>
            <a:pPr algn="ctr"/>
            <a:r>
              <a:rPr lang="es-ES" sz="2400" b="1" dirty="0">
                <a:solidFill>
                  <a:schemeClr val="bg1"/>
                </a:solidFill>
                <a:latin typeface="Gotham Black" panose="02000604040000020004"/>
              </a:rPr>
              <a:t>RESULTADOS DEL INDICE DE DESEMPEÑO INSTITUCIONAL FURAG</a:t>
            </a:r>
            <a:endParaRPr lang="es-CO" sz="2400" b="1" dirty="0">
              <a:solidFill>
                <a:schemeClr val="bg1"/>
              </a:solidFill>
              <a:latin typeface="Gotham Black" panose="02000604040000020004"/>
            </a:endParaRPr>
          </a:p>
        </p:txBody>
      </p:sp>
      <p:pic>
        <p:nvPicPr>
          <p:cNvPr id="7" name="Imagen 6">
            <a:extLst>
              <a:ext uri="{FF2B5EF4-FFF2-40B4-BE49-F238E27FC236}">
                <a16:creationId xmlns:a16="http://schemas.microsoft.com/office/drawing/2014/main" id="{0B192787-F60C-455C-AD04-5B684AEA7233}"/>
              </a:ext>
            </a:extLst>
          </p:cNvPr>
          <p:cNvPicPr>
            <a:picLocks noChangeAspect="1"/>
          </p:cNvPicPr>
          <p:nvPr/>
        </p:nvPicPr>
        <p:blipFill>
          <a:blip r:embed="rId4"/>
          <a:stretch>
            <a:fillRect/>
          </a:stretch>
        </p:blipFill>
        <p:spPr>
          <a:xfrm>
            <a:off x="6350779" y="1513236"/>
            <a:ext cx="5429452" cy="3892481"/>
          </a:xfrm>
          <a:prstGeom prst="rect">
            <a:avLst/>
          </a:prstGeom>
        </p:spPr>
      </p:pic>
      <p:pic>
        <p:nvPicPr>
          <p:cNvPr id="5" name="Imagen 4">
            <a:extLst>
              <a:ext uri="{FF2B5EF4-FFF2-40B4-BE49-F238E27FC236}">
                <a16:creationId xmlns:a16="http://schemas.microsoft.com/office/drawing/2014/main" id="{B7E5710E-A437-4F0F-8E06-A8F86B360F15}"/>
              </a:ext>
            </a:extLst>
          </p:cNvPr>
          <p:cNvPicPr>
            <a:picLocks noChangeAspect="1"/>
          </p:cNvPicPr>
          <p:nvPr/>
        </p:nvPicPr>
        <p:blipFill>
          <a:blip r:embed="rId5"/>
          <a:stretch>
            <a:fillRect/>
          </a:stretch>
        </p:blipFill>
        <p:spPr>
          <a:xfrm>
            <a:off x="402414" y="1513237"/>
            <a:ext cx="5438809" cy="3892481"/>
          </a:xfrm>
          <a:prstGeom prst="rect">
            <a:avLst/>
          </a:prstGeom>
        </p:spPr>
      </p:pic>
      <p:sp>
        <p:nvSpPr>
          <p:cNvPr id="11" name="CuadroTexto 10">
            <a:extLst>
              <a:ext uri="{FF2B5EF4-FFF2-40B4-BE49-F238E27FC236}">
                <a16:creationId xmlns:a16="http://schemas.microsoft.com/office/drawing/2014/main" id="{E5E163ED-3FC6-4CE1-9F5E-F737175A31D1}"/>
              </a:ext>
            </a:extLst>
          </p:cNvPr>
          <p:cNvSpPr txBox="1"/>
          <p:nvPr/>
        </p:nvSpPr>
        <p:spPr>
          <a:xfrm>
            <a:off x="2714624" y="5359050"/>
            <a:ext cx="814388" cy="400110"/>
          </a:xfrm>
          <a:prstGeom prst="rect">
            <a:avLst/>
          </a:prstGeom>
          <a:noFill/>
        </p:spPr>
        <p:txBody>
          <a:bodyPr wrap="square" rtlCol="0">
            <a:spAutoFit/>
          </a:bodyPr>
          <a:lstStyle/>
          <a:p>
            <a:pPr algn="ctr"/>
            <a:r>
              <a:rPr lang="es-ES" sz="2000" b="1" dirty="0"/>
              <a:t>2023</a:t>
            </a:r>
            <a:endParaRPr lang="es-CO" sz="2000" b="1" dirty="0"/>
          </a:p>
        </p:txBody>
      </p:sp>
      <p:sp>
        <p:nvSpPr>
          <p:cNvPr id="13" name="CuadroTexto 12">
            <a:extLst>
              <a:ext uri="{FF2B5EF4-FFF2-40B4-BE49-F238E27FC236}">
                <a16:creationId xmlns:a16="http://schemas.microsoft.com/office/drawing/2014/main" id="{D6E572A4-DEF6-41A3-B51B-CD162FFF9737}"/>
              </a:ext>
            </a:extLst>
          </p:cNvPr>
          <p:cNvSpPr txBox="1"/>
          <p:nvPr/>
        </p:nvSpPr>
        <p:spPr>
          <a:xfrm>
            <a:off x="8934499" y="5405717"/>
            <a:ext cx="814388" cy="400110"/>
          </a:xfrm>
          <a:prstGeom prst="rect">
            <a:avLst/>
          </a:prstGeom>
          <a:noFill/>
        </p:spPr>
        <p:txBody>
          <a:bodyPr wrap="square" rtlCol="0">
            <a:spAutoFit/>
          </a:bodyPr>
          <a:lstStyle/>
          <a:p>
            <a:pPr algn="ctr"/>
            <a:r>
              <a:rPr lang="es-ES" sz="2000" b="1" dirty="0"/>
              <a:t>2024</a:t>
            </a:r>
            <a:endParaRPr lang="es-CO" sz="2000" b="1" dirty="0"/>
          </a:p>
        </p:txBody>
      </p:sp>
    </p:spTree>
    <p:extLst>
      <p:ext uri="{BB962C8B-B14F-4D97-AF65-F5344CB8AC3E}">
        <p14:creationId xmlns:p14="http://schemas.microsoft.com/office/powerpoint/2010/main" val="1899316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4">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6" name="CuadroTexto 5">
            <a:extLst>
              <a:ext uri="{FF2B5EF4-FFF2-40B4-BE49-F238E27FC236}">
                <a16:creationId xmlns:a16="http://schemas.microsoft.com/office/drawing/2014/main" id="{5B1698A5-027D-41DD-8FE3-6A84EA7BC278}"/>
              </a:ext>
            </a:extLst>
          </p:cNvPr>
          <p:cNvSpPr txBox="1"/>
          <p:nvPr/>
        </p:nvSpPr>
        <p:spPr>
          <a:xfrm>
            <a:off x="3049191" y="243232"/>
            <a:ext cx="6093618" cy="830997"/>
          </a:xfrm>
          <a:prstGeom prst="rect">
            <a:avLst/>
          </a:prstGeom>
          <a:noFill/>
        </p:spPr>
        <p:txBody>
          <a:bodyPr wrap="square">
            <a:spAutoFit/>
          </a:bodyPr>
          <a:lstStyle/>
          <a:p>
            <a:pPr algn="ctr"/>
            <a:r>
              <a:rPr lang="es-ES" sz="2400" b="1" dirty="0">
                <a:solidFill>
                  <a:schemeClr val="bg1"/>
                </a:solidFill>
                <a:latin typeface="Gotham Black" panose="02000604040000020004"/>
              </a:rPr>
              <a:t>RESULTADOS DEL INDICE DE DESEMPEÑO INSTITUCIONAL FURAG</a:t>
            </a:r>
            <a:endParaRPr lang="es-CO" sz="2400" b="1" dirty="0">
              <a:solidFill>
                <a:schemeClr val="bg1"/>
              </a:solidFill>
              <a:latin typeface="Gotham Black" panose="02000604040000020004"/>
            </a:endParaRPr>
          </a:p>
        </p:txBody>
      </p:sp>
      <p:sp>
        <p:nvSpPr>
          <p:cNvPr id="9" name="CuadroTexto 8">
            <a:extLst>
              <a:ext uri="{FF2B5EF4-FFF2-40B4-BE49-F238E27FC236}">
                <a16:creationId xmlns:a16="http://schemas.microsoft.com/office/drawing/2014/main" id="{D2395C0B-F917-4CA2-857D-8211E5E64E24}"/>
              </a:ext>
            </a:extLst>
          </p:cNvPr>
          <p:cNvSpPr txBox="1"/>
          <p:nvPr/>
        </p:nvSpPr>
        <p:spPr>
          <a:xfrm>
            <a:off x="6380593" y="2152977"/>
            <a:ext cx="4663645" cy="3416320"/>
          </a:xfrm>
          <a:prstGeom prst="rect">
            <a:avLst/>
          </a:prstGeom>
          <a:noFill/>
        </p:spPr>
        <p:txBody>
          <a:bodyPr wrap="square" rtlCol="0">
            <a:spAutoFit/>
          </a:bodyPr>
          <a:lstStyle/>
          <a:p>
            <a:pPr marL="285750" indent="-285750" algn="just">
              <a:buFont typeface="Wingdings" panose="05000000000000000000" pitchFamily="2" charset="2"/>
              <a:buChar char="§"/>
            </a:pPr>
            <a:r>
              <a:rPr lang="es-ES" dirty="0">
                <a:latin typeface="Arial Narrow" panose="020B0606020202030204" pitchFamily="34" charset="0"/>
              </a:rPr>
              <a:t>La entidad mejoró su Índice de Desempeño Institucional en </a:t>
            </a:r>
            <a:r>
              <a:rPr lang="es-ES" b="1" u="sng" dirty="0">
                <a:latin typeface="Arial Narrow" panose="020B0606020202030204" pitchFamily="34" charset="0"/>
              </a:rPr>
              <a:t>21,9</a:t>
            </a:r>
            <a:r>
              <a:rPr lang="es-ES" dirty="0">
                <a:latin typeface="Arial Narrow" panose="020B0606020202030204" pitchFamily="34" charset="0"/>
              </a:rPr>
              <a:t> puntos respecto a la vigencia anterior, pasando de </a:t>
            </a:r>
            <a:r>
              <a:rPr lang="es-ES" b="1" u="sng" dirty="0">
                <a:latin typeface="Arial Narrow" panose="020B0606020202030204" pitchFamily="34" charset="0"/>
              </a:rPr>
              <a:t>20,7</a:t>
            </a:r>
            <a:r>
              <a:rPr lang="es-ES" dirty="0">
                <a:latin typeface="Arial Narrow" panose="020B0606020202030204" pitchFamily="34" charset="0"/>
              </a:rPr>
              <a:t> vigencia evaluada 2023 a </a:t>
            </a:r>
            <a:r>
              <a:rPr lang="es-ES" b="1" u="sng" dirty="0">
                <a:latin typeface="Arial Narrow" panose="020B0606020202030204" pitchFamily="34" charset="0"/>
              </a:rPr>
              <a:t>42,6</a:t>
            </a:r>
            <a:r>
              <a:rPr lang="es-ES" dirty="0">
                <a:latin typeface="Arial Narrow" panose="020B0606020202030204" pitchFamily="34" charset="0"/>
              </a:rPr>
              <a:t> vigencia evaluada 2024. </a:t>
            </a:r>
          </a:p>
          <a:p>
            <a:pPr marL="285750" indent="-285750" algn="just">
              <a:buFont typeface="Wingdings" panose="05000000000000000000" pitchFamily="2" charset="2"/>
              <a:buChar char="§"/>
            </a:pPr>
            <a:r>
              <a:rPr lang="es-ES" dirty="0">
                <a:latin typeface="Arial Narrow" panose="020B0606020202030204" pitchFamily="34" charset="0"/>
              </a:rPr>
              <a:t>En los resultados obtenidos en el 2025, el puntaje de la entidad supera al promedio del grupo par de </a:t>
            </a:r>
            <a:r>
              <a:rPr lang="es-ES" b="1" u="sng" dirty="0">
                <a:latin typeface="Arial Narrow" panose="020B0606020202030204" pitchFamily="34" charset="0"/>
              </a:rPr>
              <a:t>42,1</a:t>
            </a:r>
            <a:r>
              <a:rPr lang="es-ES" dirty="0">
                <a:latin typeface="Arial Narrow" panose="020B0606020202030204" pitchFamily="34" charset="0"/>
              </a:rPr>
              <a:t>, mientras que en 2024 estaba muy por debajo </a:t>
            </a:r>
            <a:r>
              <a:rPr lang="es-ES" b="1" u="sng" dirty="0">
                <a:latin typeface="Arial Narrow" panose="020B0606020202030204" pitchFamily="34" charset="0"/>
              </a:rPr>
              <a:t>20,7</a:t>
            </a:r>
            <a:r>
              <a:rPr lang="es-ES" dirty="0">
                <a:latin typeface="Arial Narrow" panose="020B0606020202030204" pitchFamily="34" charset="0"/>
              </a:rPr>
              <a:t> frente a </a:t>
            </a:r>
            <a:r>
              <a:rPr lang="es-ES" b="1" u="sng" dirty="0">
                <a:latin typeface="Arial Narrow" panose="020B0606020202030204" pitchFamily="34" charset="0"/>
              </a:rPr>
              <a:t>44,21</a:t>
            </a:r>
            <a:r>
              <a:rPr lang="es-ES" dirty="0">
                <a:latin typeface="Arial Narrow" panose="020B0606020202030204" pitchFamily="34" charset="0"/>
              </a:rPr>
              <a:t>.</a:t>
            </a:r>
          </a:p>
          <a:p>
            <a:pPr marL="285750" indent="-285750" algn="just">
              <a:buFont typeface="Wingdings" panose="05000000000000000000" pitchFamily="2" charset="2"/>
              <a:buChar char="§"/>
            </a:pPr>
            <a:r>
              <a:rPr lang="es-ES" dirty="0">
                <a:latin typeface="Arial Narrow" panose="020B0606020202030204" pitchFamily="34" charset="0"/>
              </a:rPr>
              <a:t>Se evidencia una evolución positiva en los procesos de gestión institucional, reflejando mayores niveles de cumplimiento y madurez en la gestión pública.</a:t>
            </a:r>
            <a:endParaRPr lang="es-CO" dirty="0">
              <a:latin typeface="Arial Narrow" panose="020B0606020202030204" pitchFamily="34" charset="0"/>
            </a:endParaRPr>
          </a:p>
        </p:txBody>
      </p:sp>
      <p:graphicFrame>
        <p:nvGraphicFramePr>
          <p:cNvPr id="11" name="Tabla 10">
            <a:extLst>
              <a:ext uri="{FF2B5EF4-FFF2-40B4-BE49-F238E27FC236}">
                <a16:creationId xmlns:a16="http://schemas.microsoft.com/office/drawing/2014/main" id="{B24D3E1D-6D2F-4E83-8B4B-02F49A42C402}"/>
              </a:ext>
            </a:extLst>
          </p:cNvPr>
          <p:cNvGraphicFramePr>
            <a:graphicFrameLocks noGrp="1"/>
          </p:cNvGraphicFramePr>
          <p:nvPr>
            <p:extLst>
              <p:ext uri="{D42A27DB-BD31-4B8C-83A1-F6EECF244321}">
                <p14:modId xmlns:p14="http://schemas.microsoft.com/office/powerpoint/2010/main" val="3185696410"/>
              </p:ext>
            </p:extLst>
          </p:nvPr>
        </p:nvGraphicFramePr>
        <p:xfrm>
          <a:off x="666548" y="3174377"/>
          <a:ext cx="5429452" cy="686760"/>
        </p:xfrm>
        <a:graphic>
          <a:graphicData uri="http://schemas.openxmlformats.org/drawingml/2006/table">
            <a:tbl>
              <a:tblPr>
                <a:tableStyleId>{35758FB7-9AC5-4552-8A53-C91805E547FA}</a:tableStyleId>
              </a:tblPr>
              <a:tblGrid>
                <a:gridCol w="1600403">
                  <a:extLst>
                    <a:ext uri="{9D8B030D-6E8A-4147-A177-3AD203B41FA5}">
                      <a16:colId xmlns:a16="http://schemas.microsoft.com/office/drawing/2014/main" val="2726025964"/>
                    </a:ext>
                  </a:extLst>
                </a:gridCol>
                <a:gridCol w="1898546">
                  <a:extLst>
                    <a:ext uri="{9D8B030D-6E8A-4147-A177-3AD203B41FA5}">
                      <a16:colId xmlns:a16="http://schemas.microsoft.com/office/drawing/2014/main" val="661800267"/>
                    </a:ext>
                  </a:extLst>
                </a:gridCol>
                <a:gridCol w="1930503">
                  <a:extLst>
                    <a:ext uri="{9D8B030D-6E8A-4147-A177-3AD203B41FA5}">
                      <a16:colId xmlns:a16="http://schemas.microsoft.com/office/drawing/2014/main" val="3748421290"/>
                    </a:ext>
                  </a:extLst>
                </a:gridCol>
              </a:tblGrid>
              <a:tr h="244444">
                <a:tc>
                  <a:txBody>
                    <a:bodyPr/>
                    <a:lstStyle/>
                    <a:p>
                      <a:pPr algn="ctr" fontAlgn="b"/>
                      <a:r>
                        <a:rPr lang="es-CO" sz="1200" b="1" u="none" strike="noStrike" dirty="0">
                          <a:effectLst/>
                          <a:latin typeface="Arial Narrow" panose="020B0606020202030204" pitchFamily="34" charset="0"/>
                        </a:rPr>
                        <a:t>VIGENCIA EVALUADA</a:t>
                      </a:r>
                      <a:endParaRPr lang="es-CO" sz="1200" b="1"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200" b="1" u="none" strike="noStrike" dirty="0">
                          <a:effectLst/>
                          <a:latin typeface="Arial Narrow" panose="020B0606020202030204" pitchFamily="34" charset="0"/>
                        </a:rPr>
                        <a:t>PUNTAJE OBTENIDO </a:t>
                      </a:r>
                      <a:endParaRPr lang="es-CO" sz="1200" b="1"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200" b="1" u="none" strike="noStrike" dirty="0">
                          <a:effectLst/>
                          <a:latin typeface="Arial Narrow" panose="020B0606020202030204" pitchFamily="34" charset="0"/>
                        </a:rPr>
                        <a:t>PROMEDIO ENTIDADES</a:t>
                      </a:r>
                      <a:endParaRPr lang="es-CO" sz="1200" b="1"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48716555"/>
                  </a:ext>
                </a:extLst>
              </a:tr>
              <a:tr h="221158">
                <a:tc>
                  <a:txBody>
                    <a:bodyPr/>
                    <a:lstStyle/>
                    <a:p>
                      <a:pPr algn="ctr" fontAlgn="b"/>
                      <a:r>
                        <a:rPr lang="es-CO" sz="1200" u="none" strike="noStrike" dirty="0">
                          <a:effectLst/>
                          <a:latin typeface="Arial Narrow" panose="020B0606020202030204" pitchFamily="34" charset="0"/>
                        </a:rPr>
                        <a:t>2024</a:t>
                      </a:r>
                      <a:endParaRPr lang="es-CO" sz="1200" b="0"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200" u="none" strike="noStrike" dirty="0">
                          <a:effectLst/>
                          <a:latin typeface="Arial Narrow" panose="020B0606020202030204" pitchFamily="34" charset="0"/>
                        </a:rPr>
                        <a:t>42,6</a:t>
                      </a:r>
                      <a:endParaRPr lang="es-CO" sz="1200" b="0"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200" u="none" strike="noStrike" dirty="0">
                          <a:effectLst/>
                          <a:latin typeface="Arial Narrow" panose="020B0606020202030204" pitchFamily="34" charset="0"/>
                        </a:rPr>
                        <a:t>42,1</a:t>
                      </a:r>
                      <a:endParaRPr lang="es-CO" sz="1200" b="0"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89120511"/>
                  </a:ext>
                </a:extLst>
              </a:tr>
              <a:tr h="221158">
                <a:tc>
                  <a:txBody>
                    <a:bodyPr/>
                    <a:lstStyle/>
                    <a:p>
                      <a:pPr algn="ctr" fontAlgn="b"/>
                      <a:r>
                        <a:rPr lang="es-CO" sz="1200" u="none" strike="noStrike">
                          <a:effectLst/>
                          <a:latin typeface="Arial Narrow" panose="020B0606020202030204" pitchFamily="34" charset="0"/>
                        </a:rPr>
                        <a:t>2023</a:t>
                      </a:r>
                      <a:endParaRPr lang="es-CO" sz="1200" b="0" i="0" u="none" strike="noStrike">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200" u="none" strike="noStrike" dirty="0">
                          <a:effectLst/>
                          <a:latin typeface="Arial Narrow" panose="020B0606020202030204" pitchFamily="34" charset="0"/>
                        </a:rPr>
                        <a:t>20,7</a:t>
                      </a:r>
                      <a:endParaRPr lang="es-CO" sz="1200" b="0"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200" u="none" strike="noStrike" dirty="0">
                          <a:effectLst/>
                          <a:latin typeface="Arial Narrow" panose="020B0606020202030204" pitchFamily="34" charset="0"/>
                        </a:rPr>
                        <a:t>44,21</a:t>
                      </a:r>
                      <a:endParaRPr lang="es-CO" sz="1200" b="0"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72956315"/>
                  </a:ext>
                </a:extLst>
              </a:tr>
            </a:tbl>
          </a:graphicData>
        </a:graphic>
      </p:graphicFrame>
    </p:spTree>
    <p:extLst>
      <p:ext uri="{BB962C8B-B14F-4D97-AF65-F5344CB8AC3E}">
        <p14:creationId xmlns:p14="http://schemas.microsoft.com/office/powerpoint/2010/main" val="35397332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6" name="CuadroTexto 5">
            <a:extLst>
              <a:ext uri="{FF2B5EF4-FFF2-40B4-BE49-F238E27FC236}">
                <a16:creationId xmlns:a16="http://schemas.microsoft.com/office/drawing/2014/main" id="{5B1698A5-027D-41DD-8FE3-6A84EA7BC278}"/>
              </a:ext>
            </a:extLst>
          </p:cNvPr>
          <p:cNvSpPr txBox="1"/>
          <p:nvPr/>
        </p:nvSpPr>
        <p:spPr>
          <a:xfrm>
            <a:off x="3049191" y="243232"/>
            <a:ext cx="6093618" cy="830997"/>
          </a:xfrm>
          <a:prstGeom prst="rect">
            <a:avLst/>
          </a:prstGeom>
          <a:noFill/>
        </p:spPr>
        <p:txBody>
          <a:bodyPr wrap="square">
            <a:spAutoFit/>
          </a:bodyPr>
          <a:lstStyle/>
          <a:p>
            <a:pPr algn="ctr"/>
            <a:r>
              <a:rPr lang="es-ES" sz="2400" b="1" dirty="0">
                <a:solidFill>
                  <a:schemeClr val="bg1"/>
                </a:solidFill>
                <a:latin typeface="Gotham Black" panose="02000604040000020004"/>
              </a:rPr>
              <a:t>RESULTADOS DEL INDICE DE TRANSPARENCIA Y ACCESO A LA INFORMACION - ITA</a:t>
            </a:r>
            <a:endParaRPr lang="es-CO" sz="2400" b="1" dirty="0">
              <a:solidFill>
                <a:schemeClr val="bg1"/>
              </a:solidFill>
              <a:latin typeface="Gotham Black" panose="02000604040000020004"/>
            </a:endParaRPr>
          </a:p>
        </p:txBody>
      </p:sp>
      <p:graphicFrame>
        <p:nvGraphicFramePr>
          <p:cNvPr id="11" name="Tabla 10">
            <a:extLst>
              <a:ext uri="{FF2B5EF4-FFF2-40B4-BE49-F238E27FC236}">
                <a16:creationId xmlns:a16="http://schemas.microsoft.com/office/drawing/2014/main" id="{E9D3D167-60E8-4531-82EF-75B461DCE226}"/>
              </a:ext>
            </a:extLst>
          </p:cNvPr>
          <p:cNvGraphicFramePr>
            <a:graphicFrameLocks noGrp="1"/>
          </p:cNvGraphicFramePr>
          <p:nvPr>
            <p:extLst>
              <p:ext uri="{D42A27DB-BD31-4B8C-83A1-F6EECF244321}">
                <p14:modId xmlns:p14="http://schemas.microsoft.com/office/powerpoint/2010/main" val="403373913"/>
              </p:ext>
            </p:extLst>
          </p:nvPr>
        </p:nvGraphicFramePr>
        <p:xfrm>
          <a:off x="2571225" y="4126786"/>
          <a:ext cx="7049550" cy="1491615"/>
        </p:xfrm>
        <a:graphic>
          <a:graphicData uri="http://schemas.openxmlformats.org/drawingml/2006/table">
            <a:tbl>
              <a:tblPr>
                <a:tableStyleId>{35758FB7-9AC5-4552-8A53-C91805E547FA}</a:tableStyleId>
              </a:tblPr>
              <a:tblGrid>
                <a:gridCol w="1097918">
                  <a:extLst>
                    <a:ext uri="{9D8B030D-6E8A-4147-A177-3AD203B41FA5}">
                      <a16:colId xmlns:a16="http://schemas.microsoft.com/office/drawing/2014/main" val="1198787083"/>
                    </a:ext>
                  </a:extLst>
                </a:gridCol>
                <a:gridCol w="1608368">
                  <a:extLst>
                    <a:ext uri="{9D8B030D-6E8A-4147-A177-3AD203B41FA5}">
                      <a16:colId xmlns:a16="http://schemas.microsoft.com/office/drawing/2014/main" val="2177587119"/>
                    </a:ext>
                  </a:extLst>
                </a:gridCol>
                <a:gridCol w="2011617">
                  <a:extLst>
                    <a:ext uri="{9D8B030D-6E8A-4147-A177-3AD203B41FA5}">
                      <a16:colId xmlns:a16="http://schemas.microsoft.com/office/drawing/2014/main" val="4063370770"/>
                    </a:ext>
                  </a:extLst>
                </a:gridCol>
                <a:gridCol w="2331647">
                  <a:extLst>
                    <a:ext uri="{9D8B030D-6E8A-4147-A177-3AD203B41FA5}">
                      <a16:colId xmlns:a16="http://schemas.microsoft.com/office/drawing/2014/main" val="686452110"/>
                    </a:ext>
                  </a:extLst>
                </a:gridCol>
              </a:tblGrid>
              <a:tr h="144622">
                <a:tc>
                  <a:txBody>
                    <a:bodyPr/>
                    <a:lstStyle/>
                    <a:p>
                      <a:pPr algn="ctr" fontAlgn="b"/>
                      <a:r>
                        <a:rPr lang="es-CO" sz="1600" b="1" u="none" strike="noStrike" dirty="0">
                          <a:effectLst/>
                          <a:latin typeface="Arial Narrow" panose="020B0606020202030204" pitchFamily="34" charset="0"/>
                        </a:rPr>
                        <a:t>VIGENCIA </a:t>
                      </a:r>
                      <a:endParaRPr lang="es-CO" sz="1600" b="1"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600" b="1" u="none" strike="noStrike" dirty="0">
                          <a:effectLst/>
                          <a:latin typeface="Arial Narrow" panose="020B0606020202030204" pitchFamily="34" charset="0"/>
                        </a:rPr>
                        <a:t>PUNTAJE OBTENIDO </a:t>
                      </a:r>
                      <a:endParaRPr lang="es-CO" sz="1600" b="1"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600" b="1" u="none" strike="noStrike">
                          <a:effectLst/>
                          <a:latin typeface="Arial Narrow" panose="020B0606020202030204" pitchFamily="34" charset="0"/>
                        </a:rPr>
                        <a:t>VARIACION ABSOLUTA</a:t>
                      </a:r>
                      <a:endParaRPr lang="es-CO" sz="1600" b="1" i="0" u="none" strike="noStrike">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CO" sz="1600" b="1" u="none" strike="noStrike" dirty="0">
                          <a:effectLst/>
                          <a:latin typeface="Arial Narrow" panose="020B0606020202030204" pitchFamily="34" charset="0"/>
                        </a:rPr>
                        <a:t>INTERPRETACION </a:t>
                      </a:r>
                      <a:endParaRPr lang="es-CO" sz="1600" b="1"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13667227"/>
                  </a:ext>
                </a:extLst>
              </a:tr>
              <a:tr h="453385">
                <a:tc>
                  <a:txBody>
                    <a:bodyPr/>
                    <a:lstStyle/>
                    <a:p>
                      <a:pPr algn="ctr" fontAlgn="ctr"/>
                      <a:r>
                        <a:rPr lang="es-CO" sz="1600" u="none" strike="noStrike" dirty="0">
                          <a:effectLst/>
                          <a:latin typeface="Arial Narrow" panose="020B0606020202030204" pitchFamily="34" charset="0"/>
                        </a:rPr>
                        <a:t>2024</a:t>
                      </a:r>
                      <a:endParaRPr lang="es-CO" sz="16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600" u="none" strike="noStrike" dirty="0">
                          <a:effectLst/>
                          <a:latin typeface="Arial Narrow" panose="020B0606020202030204" pitchFamily="34" charset="0"/>
                        </a:rPr>
                        <a:t>43/100</a:t>
                      </a:r>
                      <a:endParaRPr lang="es-CO" sz="16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600" u="none" strike="noStrike" dirty="0">
                          <a:effectLst/>
                          <a:latin typeface="Arial Narrow" panose="020B0606020202030204" pitchFamily="34" charset="0"/>
                        </a:rPr>
                        <a:t> </a:t>
                      </a:r>
                      <a:endParaRPr lang="es-CO" sz="16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ES" sz="1600" u="none" strike="noStrike" dirty="0">
                          <a:effectLst/>
                          <a:latin typeface="Arial Narrow" panose="020B0606020202030204" pitchFamily="34" charset="0"/>
                        </a:rPr>
                        <a:t>Nivel bajo de cumplimiento con los criterios </a:t>
                      </a:r>
                      <a:endParaRPr lang="es-ES" sz="1600" b="0"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60212619"/>
                  </a:ext>
                </a:extLst>
              </a:tr>
              <a:tr h="318283">
                <a:tc>
                  <a:txBody>
                    <a:bodyPr/>
                    <a:lstStyle/>
                    <a:p>
                      <a:pPr algn="ctr" fontAlgn="ctr"/>
                      <a:r>
                        <a:rPr lang="es-CO" sz="1600" u="none" strike="noStrike">
                          <a:effectLst/>
                          <a:latin typeface="Arial Narrow" panose="020B0606020202030204" pitchFamily="34" charset="0"/>
                        </a:rPr>
                        <a:t>2025</a:t>
                      </a:r>
                      <a:endParaRPr lang="es-CO" sz="1600" b="0" i="0" u="none" strike="noStrike">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600" u="none" strike="noStrike" dirty="0">
                          <a:effectLst/>
                          <a:latin typeface="Arial Narrow" panose="020B0606020202030204" pitchFamily="34" charset="0"/>
                        </a:rPr>
                        <a:t>71/100</a:t>
                      </a:r>
                      <a:endParaRPr lang="es-CO" sz="16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s-CO" sz="1600" u="none" strike="noStrike" dirty="0">
                          <a:effectLst/>
                          <a:latin typeface="Arial Narrow" panose="020B0606020202030204" pitchFamily="34" charset="0"/>
                        </a:rPr>
                        <a:t>28 PUNTOS</a:t>
                      </a:r>
                      <a:endParaRPr lang="es-CO" sz="1600" b="0" i="0" u="none" strike="noStrike" dirty="0">
                        <a:solidFill>
                          <a:srgbClr val="000000"/>
                        </a:solidFill>
                        <a:effectLst/>
                        <a:latin typeface="Arial Narrow" panose="020B0606020202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s-ES" sz="1600" u="none" strike="noStrike" dirty="0">
                          <a:effectLst/>
                          <a:latin typeface="Arial Narrow" panose="020B0606020202030204" pitchFamily="34" charset="0"/>
                        </a:rPr>
                        <a:t>Nivel alto de cumplimiento, con mejoras significativas</a:t>
                      </a:r>
                      <a:endParaRPr lang="es-ES" sz="1600" b="0" i="0" u="none" strike="noStrike" dirty="0">
                        <a:solidFill>
                          <a:srgbClr val="000000"/>
                        </a:solidFill>
                        <a:effectLst/>
                        <a:latin typeface="Arial Narrow" panose="020B0606020202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15646823"/>
                  </a:ext>
                </a:extLst>
              </a:tr>
            </a:tbl>
          </a:graphicData>
        </a:graphic>
      </p:graphicFrame>
      <p:sp>
        <p:nvSpPr>
          <p:cNvPr id="12" name="CuadroTexto 11">
            <a:extLst>
              <a:ext uri="{FF2B5EF4-FFF2-40B4-BE49-F238E27FC236}">
                <a16:creationId xmlns:a16="http://schemas.microsoft.com/office/drawing/2014/main" id="{F5075383-F7AA-4E7C-B3D9-C8A2539718C8}"/>
              </a:ext>
            </a:extLst>
          </p:cNvPr>
          <p:cNvSpPr txBox="1"/>
          <p:nvPr/>
        </p:nvSpPr>
        <p:spPr>
          <a:xfrm>
            <a:off x="792313" y="1859340"/>
            <a:ext cx="10731542" cy="1754326"/>
          </a:xfrm>
          <a:prstGeom prst="rect">
            <a:avLst/>
          </a:prstGeom>
          <a:noFill/>
        </p:spPr>
        <p:txBody>
          <a:bodyPr wrap="square" rtlCol="0">
            <a:spAutoFit/>
          </a:bodyPr>
          <a:lstStyle/>
          <a:p>
            <a:pPr marL="285750" indent="-285750" algn="just">
              <a:buFont typeface="Wingdings" panose="05000000000000000000" pitchFamily="2" charset="2"/>
              <a:buChar char="§"/>
            </a:pPr>
            <a:r>
              <a:rPr lang="es-ES" b="1" dirty="0">
                <a:latin typeface="Arial Narrow" panose="020B0606020202030204" pitchFamily="34" charset="0"/>
              </a:rPr>
              <a:t>MEJORA SIGNIFICATIVA: </a:t>
            </a:r>
            <a:r>
              <a:rPr lang="es-ES" dirty="0">
                <a:latin typeface="Arial Narrow" panose="020B0606020202030204" pitchFamily="34" charset="0"/>
              </a:rPr>
              <a:t>El puntaje aumentó </a:t>
            </a:r>
            <a:r>
              <a:rPr lang="es-ES" b="1" u="sng" dirty="0">
                <a:latin typeface="Arial Narrow" panose="020B0606020202030204" pitchFamily="34" charset="0"/>
              </a:rPr>
              <a:t>28 puntos </a:t>
            </a:r>
            <a:r>
              <a:rPr lang="es-ES" dirty="0">
                <a:latin typeface="Arial Narrow" panose="020B0606020202030204" pitchFamily="34" charset="0"/>
              </a:rPr>
              <a:t>entre 2024 y 2025, lo que representa una mejora del </a:t>
            </a:r>
            <a:r>
              <a:rPr lang="es-ES" b="1" u="sng" dirty="0">
                <a:latin typeface="Arial Narrow" panose="020B0606020202030204" pitchFamily="34" charset="0"/>
              </a:rPr>
              <a:t>65.1 % </a:t>
            </a:r>
            <a:r>
              <a:rPr lang="es-ES" dirty="0">
                <a:latin typeface="Arial Narrow" panose="020B0606020202030204" pitchFamily="34" charset="0"/>
              </a:rPr>
              <a:t>respecto al año anterior.</a:t>
            </a:r>
          </a:p>
          <a:p>
            <a:pPr marL="285750" indent="-285750" algn="just">
              <a:buFont typeface="Wingdings" panose="05000000000000000000" pitchFamily="2" charset="2"/>
              <a:buChar char="§"/>
            </a:pPr>
            <a:r>
              <a:rPr lang="es-ES" b="1" dirty="0">
                <a:latin typeface="Arial Narrow" panose="020B0606020202030204" pitchFamily="34" charset="0"/>
              </a:rPr>
              <a:t>CUMPLIMIENTO NORMATIVO: </a:t>
            </a:r>
            <a:r>
              <a:rPr lang="es-ES" dirty="0">
                <a:latin typeface="Arial Narrow" panose="020B0606020202030204" pitchFamily="34" charset="0"/>
              </a:rPr>
              <a:t>Mientras que en 2024 el resultado reflejaba deficiencias en la publicación y actualización de la información, </a:t>
            </a:r>
            <a:r>
              <a:rPr lang="es-ES" u="sng" dirty="0">
                <a:latin typeface="Arial Narrow" panose="020B0606020202030204" pitchFamily="34" charset="0"/>
              </a:rPr>
              <a:t>en 2025 se evidencia un avance importante en el cumplimiento de los estándares del ITA.</a:t>
            </a:r>
          </a:p>
          <a:p>
            <a:pPr marL="285750" indent="-285750" algn="just">
              <a:buFont typeface="Wingdings" panose="05000000000000000000" pitchFamily="2" charset="2"/>
              <a:buChar char="§"/>
            </a:pPr>
            <a:r>
              <a:rPr lang="es-ES" b="1" dirty="0">
                <a:latin typeface="Arial Narrow" panose="020B0606020202030204" pitchFamily="34" charset="0"/>
              </a:rPr>
              <a:t>IMPACTO INSTITUCIONAL</a:t>
            </a:r>
            <a:r>
              <a:rPr lang="es-ES" dirty="0">
                <a:latin typeface="Arial Narrow" panose="020B0606020202030204" pitchFamily="34" charset="0"/>
              </a:rPr>
              <a:t>: El incremento sugiere una </a:t>
            </a:r>
            <a:r>
              <a:rPr lang="es-ES" u="sng" dirty="0">
                <a:latin typeface="Arial Narrow" panose="020B0606020202030204" pitchFamily="34" charset="0"/>
              </a:rPr>
              <a:t>mayor transparencia, accesibilidad y calidad de la información publicada</a:t>
            </a:r>
            <a:r>
              <a:rPr lang="es-ES" dirty="0">
                <a:latin typeface="Arial Narrow" panose="020B0606020202030204" pitchFamily="34" charset="0"/>
              </a:rPr>
              <a:t>, gracias a la implementación de acciones correctivas, fortaleciendo los procesos de gestión de la información.</a:t>
            </a:r>
            <a:endParaRPr lang="es-CO" dirty="0">
              <a:latin typeface="Arial Narrow" panose="020B0606020202030204" pitchFamily="34" charset="0"/>
            </a:endParaRPr>
          </a:p>
        </p:txBody>
      </p:sp>
    </p:spTree>
    <p:extLst>
      <p:ext uri="{BB962C8B-B14F-4D97-AF65-F5344CB8AC3E}">
        <p14:creationId xmlns:p14="http://schemas.microsoft.com/office/powerpoint/2010/main" val="26867118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2" name="CuadroTexto 1">
            <a:extLst>
              <a:ext uri="{FF2B5EF4-FFF2-40B4-BE49-F238E27FC236}">
                <a16:creationId xmlns:a16="http://schemas.microsoft.com/office/drawing/2014/main" id="{7CCC1CF5-C717-4D2B-8EC2-B09F40FF3FBB}"/>
              </a:ext>
            </a:extLst>
          </p:cNvPr>
          <p:cNvSpPr txBox="1"/>
          <p:nvPr/>
        </p:nvSpPr>
        <p:spPr>
          <a:xfrm>
            <a:off x="1443380" y="3429000"/>
            <a:ext cx="5500346" cy="923330"/>
          </a:xfrm>
          <a:prstGeom prst="rect">
            <a:avLst/>
          </a:prstGeom>
          <a:noFill/>
        </p:spPr>
        <p:txBody>
          <a:bodyPr wrap="square" rtlCol="0">
            <a:spAutoFit/>
          </a:bodyPr>
          <a:lstStyle/>
          <a:p>
            <a:pPr algn="ctr"/>
            <a:r>
              <a:rPr lang="es-ES" sz="5400" b="1" dirty="0"/>
              <a:t>AREA OPERATIVA </a:t>
            </a:r>
            <a:endParaRPr lang="es-CO" sz="5400" b="1" dirty="0"/>
          </a:p>
        </p:txBody>
      </p:sp>
      <p:pic>
        <p:nvPicPr>
          <p:cNvPr id="4" name="Imagen 3">
            <a:extLst>
              <a:ext uri="{FF2B5EF4-FFF2-40B4-BE49-F238E27FC236}">
                <a16:creationId xmlns:a16="http://schemas.microsoft.com/office/drawing/2014/main" id="{2D763DA0-3C7D-44B7-8D03-4B606029CC8B}"/>
              </a:ext>
            </a:extLst>
          </p:cNvPr>
          <p:cNvPicPr>
            <a:picLocks noChangeAspect="1"/>
          </p:cNvPicPr>
          <p:nvPr/>
        </p:nvPicPr>
        <p:blipFill>
          <a:blip r:embed="rId4"/>
          <a:stretch>
            <a:fillRect/>
          </a:stretch>
        </p:blipFill>
        <p:spPr>
          <a:xfrm>
            <a:off x="6800851" y="1349724"/>
            <a:ext cx="3400424" cy="4158552"/>
          </a:xfrm>
          <a:prstGeom prst="rect">
            <a:avLst/>
          </a:prstGeom>
        </p:spPr>
      </p:pic>
    </p:spTree>
    <p:extLst>
      <p:ext uri="{BB962C8B-B14F-4D97-AF65-F5344CB8AC3E}">
        <p14:creationId xmlns:p14="http://schemas.microsoft.com/office/powerpoint/2010/main" val="42533392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3" name="CuadroTexto 2">
            <a:extLst>
              <a:ext uri="{FF2B5EF4-FFF2-40B4-BE49-F238E27FC236}">
                <a16:creationId xmlns:a16="http://schemas.microsoft.com/office/drawing/2014/main" id="{CE9495AE-19B0-4F0D-9DB6-8889DB78314D}"/>
              </a:ext>
            </a:extLst>
          </p:cNvPr>
          <p:cNvSpPr txBox="1"/>
          <p:nvPr/>
        </p:nvSpPr>
        <p:spPr>
          <a:xfrm>
            <a:off x="1210573" y="2152200"/>
            <a:ext cx="6302188" cy="3293209"/>
          </a:xfrm>
          <a:prstGeom prst="rect">
            <a:avLst/>
          </a:prstGeom>
          <a:noFill/>
        </p:spPr>
        <p:txBody>
          <a:bodyPr wrap="square" rtlCol="0">
            <a:spAutoFit/>
          </a:bodyPr>
          <a:lstStyle/>
          <a:p>
            <a:pPr algn="just"/>
            <a:r>
              <a:rPr lang="es-ES" sz="1600" dirty="0"/>
              <a:t>Se ejecutó </a:t>
            </a:r>
            <a:r>
              <a:rPr lang="es-ES" sz="1600" b="1" dirty="0"/>
              <a:t>CONVENIO INTERADMINISTRATIVO DE COOPERACIÓN ENTRE EL MUNICIPIO DE ROVIRA TOLIMA Y LA EMPRESA DE SERVICIOS PÚBLICOS DOMICILIARIOS DE ROVIRA "EMSPUROVIRA" E.S.P. PARA LA SATISFACCIÓN DE NECESIDADES PUBLICAS DE INTERÉS GENERAL EN MATERIA DE SANEAMIENTO BÁSICO EN EL CASCO URBANO DEL MUNICIPIO, PARA ADELANTAR LAS OBRAS NECESARIAS PARA RECOLECTAR, CONDUCIR Y DESCARGAR A LA RED DE ALCANTARILLADO LAS AGUAS SERVIDAS QUE CORREN A CIELO ABIERTO EN LA CALLE 14 ENTRE CARRERAS 6 Y 7 DEL BARRIO MIRAFLORES Y PARA LA CONEXIÓN DE LA RED INTERNA DE ALCANTARILLADO DE LA INSTITUCIÓN EDUCATIVA MARCO MANUEL RUIZ A LA RED PRINCIPAL EN EL MARCO DE LA OPTIMIZACIÓN DE ALCANTARILLADOS URBANOS EN EL MUNICIPIO DE ROVIRA - TOLIMA</a:t>
            </a:r>
            <a:endParaRPr lang="es-CO" sz="1600" b="1" dirty="0"/>
          </a:p>
        </p:txBody>
      </p:sp>
      <p:sp>
        <p:nvSpPr>
          <p:cNvPr id="4" name="CuadroTexto 3">
            <a:extLst>
              <a:ext uri="{FF2B5EF4-FFF2-40B4-BE49-F238E27FC236}">
                <a16:creationId xmlns:a16="http://schemas.microsoft.com/office/drawing/2014/main" id="{94285B60-57D2-4F6A-8A44-9F6D450FA4D7}"/>
              </a:ext>
            </a:extLst>
          </p:cNvPr>
          <p:cNvSpPr txBox="1"/>
          <p:nvPr/>
        </p:nvSpPr>
        <p:spPr>
          <a:xfrm>
            <a:off x="995082" y="1658812"/>
            <a:ext cx="1814232" cy="369332"/>
          </a:xfrm>
          <a:prstGeom prst="rect">
            <a:avLst/>
          </a:prstGeom>
          <a:noFill/>
        </p:spPr>
        <p:txBody>
          <a:bodyPr wrap="square" rtlCol="0">
            <a:spAutoFit/>
          </a:bodyPr>
          <a:lstStyle/>
          <a:p>
            <a:r>
              <a:rPr lang="es-ES" b="1" dirty="0"/>
              <a:t>VIGENCIA 2025 </a:t>
            </a:r>
            <a:endParaRPr lang="es-CO" b="1" dirty="0"/>
          </a:p>
        </p:txBody>
      </p:sp>
      <p:pic>
        <p:nvPicPr>
          <p:cNvPr id="2" name="Imagen 1">
            <a:extLst>
              <a:ext uri="{FF2B5EF4-FFF2-40B4-BE49-F238E27FC236}">
                <a16:creationId xmlns:a16="http://schemas.microsoft.com/office/drawing/2014/main" id="{3C338CF7-D623-4995-A765-D677F96EDDF2}"/>
              </a:ext>
            </a:extLst>
          </p:cNvPr>
          <p:cNvPicPr>
            <a:picLocks noChangeAspect="1"/>
          </p:cNvPicPr>
          <p:nvPr/>
        </p:nvPicPr>
        <p:blipFill>
          <a:blip r:embed="rId4"/>
          <a:stretch>
            <a:fillRect/>
          </a:stretch>
        </p:blipFill>
        <p:spPr>
          <a:xfrm>
            <a:off x="7830334" y="1658811"/>
            <a:ext cx="2765948" cy="3687931"/>
          </a:xfrm>
          <a:prstGeom prst="rect">
            <a:avLst/>
          </a:prstGeom>
          <a:ln w="28575">
            <a:solidFill>
              <a:srgbClr val="0070C0"/>
            </a:solidFill>
          </a:ln>
          <a:effectLst>
            <a:outerShdw blurRad="292100" dist="139700" dir="2700000" algn="tl" rotWithShape="0">
              <a:srgbClr val="333333">
                <a:alpha val="65000"/>
              </a:srgbClr>
            </a:outerShdw>
          </a:effectLst>
        </p:spPr>
      </p:pic>
      <p:sp>
        <p:nvSpPr>
          <p:cNvPr id="5" name="CuadroTexto 4">
            <a:extLst>
              <a:ext uri="{FF2B5EF4-FFF2-40B4-BE49-F238E27FC236}">
                <a16:creationId xmlns:a16="http://schemas.microsoft.com/office/drawing/2014/main" id="{64CBE836-61E1-41FD-99DE-4A14BF0044A4}"/>
              </a:ext>
            </a:extLst>
          </p:cNvPr>
          <p:cNvSpPr txBox="1"/>
          <p:nvPr/>
        </p:nvSpPr>
        <p:spPr>
          <a:xfrm>
            <a:off x="2051799" y="5670194"/>
            <a:ext cx="4619735" cy="461665"/>
          </a:xfrm>
          <a:prstGeom prst="rect">
            <a:avLst/>
          </a:prstGeom>
          <a:solidFill>
            <a:schemeClr val="accent1">
              <a:lumMod val="20000"/>
              <a:lumOff val="80000"/>
            </a:schemeClr>
          </a:solidFill>
        </p:spPr>
        <p:txBody>
          <a:bodyPr wrap="square" rtlCol="0">
            <a:spAutoFit/>
          </a:bodyPr>
          <a:lstStyle/>
          <a:p>
            <a:pPr algn="ctr"/>
            <a:r>
              <a:rPr lang="es-ES" sz="2400" b="1" dirty="0"/>
              <a:t>POR UN VALOR DE $ 66.841.895</a:t>
            </a:r>
            <a:endParaRPr lang="es-CO" sz="2400" b="1" dirty="0"/>
          </a:p>
        </p:txBody>
      </p:sp>
    </p:spTree>
    <p:extLst>
      <p:ext uri="{BB962C8B-B14F-4D97-AF65-F5344CB8AC3E}">
        <p14:creationId xmlns:p14="http://schemas.microsoft.com/office/powerpoint/2010/main" val="29914328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pic>
        <p:nvPicPr>
          <p:cNvPr id="3" name="Imagen 2">
            <a:extLst>
              <a:ext uri="{FF2B5EF4-FFF2-40B4-BE49-F238E27FC236}">
                <a16:creationId xmlns:a16="http://schemas.microsoft.com/office/drawing/2014/main" id="{31E92367-0429-4D40-84A8-A4DFAC9FC6AE}"/>
              </a:ext>
            </a:extLst>
          </p:cNvPr>
          <p:cNvPicPr>
            <a:picLocks noChangeAspect="1"/>
          </p:cNvPicPr>
          <p:nvPr/>
        </p:nvPicPr>
        <p:blipFill>
          <a:blip r:embed="rId4"/>
          <a:stretch>
            <a:fillRect/>
          </a:stretch>
        </p:blipFill>
        <p:spPr>
          <a:xfrm>
            <a:off x="664127" y="1802090"/>
            <a:ext cx="2433165" cy="3253819"/>
          </a:xfrm>
          <a:prstGeom prst="rect">
            <a:avLst/>
          </a:prstGeom>
          <a:ln w="28575">
            <a:solidFill>
              <a:srgbClr val="0070C0"/>
            </a:solidFill>
          </a:ln>
        </p:spPr>
      </p:pic>
      <p:pic>
        <p:nvPicPr>
          <p:cNvPr id="9" name="Imagen 8">
            <a:extLst>
              <a:ext uri="{FF2B5EF4-FFF2-40B4-BE49-F238E27FC236}">
                <a16:creationId xmlns:a16="http://schemas.microsoft.com/office/drawing/2014/main" id="{5A480E42-401E-4ED9-A48E-F1E6FE537614}"/>
              </a:ext>
            </a:extLst>
          </p:cNvPr>
          <p:cNvPicPr>
            <a:picLocks noChangeAspect="1"/>
          </p:cNvPicPr>
          <p:nvPr/>
        </p:nvPicPr>
        <p:blipFill>
          <a:blip r:embed="rId5"/>
          <a:stretch>
            <a:fillRect/>
          </a:stretch>
        </p:blipFill>
        <p:spPr>
          <a:xfrm>
            <a:off x="3424082" y="1802090"/>
            <a:ext cx="2438576" cy="3253819"/>
          </a:xfrm>
          <a:prstGeom prst="rect">
            <a:avLst/>
          </a:prstGeom>
          <a:ln w="28575">
            <a:solidFill>
              <a:srgbClr val="0070C0"/>
            </a:solidFill>
          </a:ln>
        </p:spPr>
      </p:pic>
      <p:pic>
        <p:nvPicPr>
          <p:cNvPr id="12" name="Imagen 11">
            <a:extLst>
              <a:ext uri="{FF2B5EF4-FFF2-40B4-BE49-F238E27FC236}">
                <a16:creationId xmlns:a16="http://schemas.microsoft.com/office/drawing/2014/main" id="{4F1237B3-492C-43BD-8742-CC04B51046BD}"/>
              </a:ext>
            </a:extLst>
          </p:cNvPr>
          <p:cNvPicPr>
            <a:picLocks noChangeAspect="1"/>
          </p:cNvPicPr>
          <p:nvPr/>
        </p:nvPicPr>
        <p:blipFill>
          <a:blip r:embed="rId6"/>
          <a:stretch>
            <a:fillRect/>
          </a:stretch>
        </p:blipFill>
        <p:spPr>
          <a:xfrm>
            <a:off x="6237486" y="1806865"/>
            <a:ext cx="2438576" cy="3249044"/>
          </a:xfrm>
          <a:prstGeom prst="rect">
            <a:avLst/>
          </a:prstGeom>
          <a:ln w="28575">
            <a:solidFill>
              <a:srgbClr val="0070C0"/>
            </a:solidFill>
          </a:ln>
        </p:spPr>
      </p:pic>
      <p:pic>
        <p:nvPicPr>
          <p:cNvPr id="14" name="Imagen 13">
            <a:extLst>
              <a:ext uri="{FF2B5EF4-FFF2-40B4-BE49-F238E27FC236}">
                <a16:creationId xmlns:a16="http://schemas.microsoft.com/office/drawing/2014/main" id="{F166A841-F06E-4FE0-A5A9-5020E4DE43A5}"/>
              </a:ext>
            </a:extLst>
          </p:cNvPr>
          <p:cNvPicPr>
            <a:picLocks noChangeAspect="1"/>
          </p:cNvPicPr>
          <p:nvPr/>
        </p:nvPicPr>
        <p:blipFill>
          <a:blip r:embed="rId7"/>
          <a:stretch>
            <a:fillRect/>
          </a:stretch>
        </p:blipFill>
        <p:spPr>
          <a:xfrm>
            <a:off x="9050890" y="1802090"/>
            <a:ext cx="2436783" cy="3249044"/>
          </a:xfrm>
          <a:prstGeom prst="rect">
            <a:avLst/>
          </a:prstGeom>
          <a:ln w="28575">
            <a:solidFill>
              <a:srgbClr val="0070C0"/>
            </a:solidFill>
          </a:ln>
        </p:spPr>
      </p:pic>
      <p:sp>
        <p:nvSpPr>
          <p:cNvPr id="2" name="CuadroTexto 1">
            <a:extLst>
              <a:ext uri="{FF2B5EF4-FFF2-40B4-BE49-F238E27FC236}">
                <a16:creationId xmlns:a16="http://schemas.microsoft.com/office/drawing/2014/main" id="{00A7A925-9CA1-42EF-AAEF-121C1CEF3917}"/>
              </a:ext>
            </a:extLst>
          </p:cNvPr>
          <p:cNvSpPr txBox="1"/>
          <p:nvPr/>
        </p:nvSpPr>
        <p:spPr>
          <a:xfrm>
            <a:off x="2857841" y="5233201"/>
            <a:ext cx="6986245" cy="523220"/>
          </a:xfrm>
          <a:prstGeom prst="rect">
            <a:avLst/>
          </a:prstGeom>
          <a:noFill/>
        </p:spPr>
        <p:txBody>
          <a:bodyPr wrap="square" rtlCol="0">
            <a:spAutoFit/>
          </a:bodyPr>
          <a:lstStyle/>
          <a:p>
            <a:r>
              <a:rPr lang="es-ES" sz="2800" b="1" dirty="0"/>
              <a:t>Calle 14 entre carrera 6 y 7 Barrio Miraflores </a:t>
            </a:r>
            <a:endParaRPr lang="es-CO" sz="2800" b="1" dirty="0"/>
          </a:p>
        </p:txBody>
      </p:sp>
      <p:sp>
        <p:nvSpPr>
          <p:cNvPr id="4" name="CuadroTexto 3">
            <a:extLst>
              <a:ext uri="{FF2B5EF4-FFF2-40B4-BE49-F238E27FC236}">
                <a16:creationId xmlns:a16="http://schemas.microsoft.com/office/drawing/2014/main" id="{14C6AEE1-69BD-44D1-BA66-EAE1C127709C}"/>
              </a:ext>
            </a:extLst>
          </p:cNvPr>
          <p:cNvSpPr txBox="1"/>
          <p:nvPr/>
        </p:nvSpPr>
        <p:spPr>
          <a:xfrm>
            <a:off x="2728686" y="5756421"/>
            <a:ext cx="7115400" cy="461665"/>
          </a:xfrm>
          <a:prstGeom prst="rect">
            <a:avLst/>
          </a:prstGeom>
          <a:noFill/>
        </p:spPr>
        <p:txBody>
          <a:bodyPr wrap="square" rtlCol="0">
            <a:spAutoFit/>
          </a:bodyPr>
          <a:lstStyle/>
          <a:p>
            <a:pPr algn="ctr"/>
            <a:r>
              <a:rPr lang="es-ES" sz="2400" b="1" dirty="0"/>
              <a:t>142 METROS NUEVOS DE RED DE ALCANTARILLADO</a:t>
            </a:r>
            <a:endParaRPr lang="es-CO" sz="2400" b="1" dirty="0"/>
          </a:p>
        </p:txBody>
      </p:sp>
    </p:spTree>
    <p:extLst>
      <p:ext uri="{BB962C8B-B14F-4D97-AF65-F5344CB8AC3E}">
        <p14:creationId xmlns:p14="http://schemas.microsoft.com/office/powerpoint/2010/main" val="40591962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pic>
        <p:nvPicPr>
          <p:cNvPr id="6" name="Imagen 5">
            <a:extLst>
              <a:ext uri="{FF2B5EF4-FFF2-40B4-BE49-F238E27FC236}">
                <a16:creationId xmlns:a16="http://schemas.microsoft.com/office/drawing/2014/main" id="{C18F84BD-46A2-4082-B2E4-408488581752}"/>
              </a:ext>
            </a:extLst>
          </p:cNvPr>
          <p:cNvPicPr>
            <a:picLocks noChangeAspect="1"/>
          </p:cNvPicPr>
          <p:nvPr/>
        </p:nvPicPr>
        <p:blipFill>
          <a:blip r:embed="rId4"/>
          <a:stretch>
            <a:fillRect/>
          </a:stretch>
        </p:blipFill>
        <p:spPr>
          <a:xfrm>
            <a:off x="9112904" y="2114551"/>
            <a:ext cx="1971674" cy="2628898"/>
          </a:xfrm>
          <a:prstGeom prst="rect">
            <a:avLst/>
          </a:prstGeom>
          <a:ln w="28575">
            <a:solidFill>
              <a:srgbClr val="0070C0"/>
            </a:solidFill>
          </a:ln>
          <a:effectLst>
            <a:outerShdw blurRad="292100" dist="139700" dir="2700000" algn="tl" rotWithShape="0">
              <a:srgbClr val="333333">
                <a:alpha val="65000"/>
              </a:srgbClr>
            </a:outerShdw>
          </a:effectLst>
        </p:spPr>
      </p:pic>
      <p:pic>
        <p:nvPicPr>
          <p:cNvPr id="7" name="Imagen 6">
            <a:extLst>
              <a:ext uri="{FF2B5EF4-FFF2-40B4-BE49-F238E27FC236}">
                <a16:creationId xmlns:a16="http://schemas.microsoft.com/office/drawing/2014/main" id="{2A4582E3-8A78-4375-A83C-A33C8262716F}"/>
              </a:ext>
            </a:extLst>
          </p:cNvPr>
          <p:cNvPicPr>
            <a:picLocks noChangeAspect="1"/>
          </p:cNvPicPr>
          <p:nvPr/>
        </p:nvPicPr>
        <p:blipFill>
          <a:blip r:embed="rId5"/>
          <a:stretch>
            <a:fillRect/>
          </a:stretch>
        </p:blipFill>
        <p:spPr>
          <a:xfrm>
            <a:off x="6757848" y="3738283"/>
            <a:ext cx="1971674" cy="2628899"/>
          </a:xfrm>
          <a:prstGeom prst="rect">
            <a:avLst/>
          </a:prstGeom>
          <a:ln w="28575">
            <a:solidFill>
              <a:srgbClr val="0070C0"/>
            </a:solidFill>
          </a:ln>
          <a:effectLst>
            <a:outerShdw blurRad="292100" dist="139700" dir="2700000" algn="tl" rotWithShape="0">
              <a:srgbClr val="333333">
                <a:alpha val="65000"/>
              </a:srgbClr>
            </a:outerShdw>
          </a:effectLst>
        </p:spPr>
      </p:pic>
      <p:pic>
        <p:nvPicPr>
          <p:cNvPr id="5" name="Imagen 4">
            <a:extLst>
              <a:ext uri="{FF2B5EF4-FFF2-40B4-BE49-F238E27FC236}">
                <a16:creationId xmlns:a16="http://schemas.microsoft.com/office/drawing/2014/main" id="{B55ADACD-050E-4C61-9DEF-5A70B6066F68}"/>
              </a:ext>
            </a:extLst>
          </p:cNvPr>
          <p:cNvPicPr>
            <a:picLocks noChangeAspect="1"/>
          </p:cNvPicPr>
          <p:nvPr/>
        </p:nvPicPr>
        <p:blipFill>
          <a:blip r:embed="rId6"/>
          <a:stretch>
            <a:fillRect/>
          </a:stretch>
        </p:blipFill>
        <p:spPr>
          <a:xfrm>
            <a:off x="6757848" y="709335"/>
            <a:ext cx="1971674" cy="2628898"/>
          </a:xfrm>
          <a:prstGeom prst="rect">
            <a:avLst/>
          </a:prstGeom>
          <a:ln w="28575">
            <a:solidFill>
              <a:srgbClr val="0070C0"/>
            </a:solidFill>
          </a:ln>
          <a:effectLst>
            <a:outerShdw blurRad="292100" dist="139700" dir="2700000" algn="tl" rotWithShape="0">
              <a:srgbClr val="333333">
                <a:alpha val="65000"/>
              </a:srgbClr>
            </a:outerShdw>
          </a:effectLst>
        </p:spPr>
      </p:pic>
      <p:sp>
        <p:nvSpPr>
          <p:cNvPr id="8" name="CuadroTexto 7">
            <a:extLst>
              <a:ext uri="{FF2B5EF4-FFF2-40B4-BE49-F238E27FC236}">
                <a16:creationId xmlns:a16="http://schemas.microsoft.com/office/drawing/2014/main" id="{E7FDBB61-4A1B-465B-94A0-0D0D5FF034D1}"/>
              </a:ext>
            </a:extLst>
          </p:cNvPr>
          <p:cNvSpPr txBox="1"/>
          <p:nvPr/>
        </p:nvSpPr>
        <p:spPr>
          <a:xfrm>
            <a:off x="792313" y="1565868"/>
            <a:ext cx="5208493" cy="4801314"/>
          </a:xfrm>
          <a:prstGeom prst="rect">
            <a:avLst/>
          </a:prstGeom>
          <a:noFill/>
        </p:spPr>
        <p:txBody>
          <a:bodyPr wrap="square" rtlCol="0">
            <a:spAutoFit/>
          </a:bodyPr>
          <a:lstStyle/>
          <a:p>
            <a:pPr algn="just"/>
            <a:r>
              <a:rPr lang="es-CO" sz="2400" dirty="0">
                <a:effectLst/>
                <a:latin typeface="Calibri (cuerpo) "/>
                <a:ea typeface="Times New Roman" panose="02020603050405020304" pitchFamily="18" charset="0"/>
              </a:rPr>
              <a:t>Con estas obras se mejoró la calidad de vida de la población estudiantil de la institución educativa y la de pobladores aledaños que hacen uso de la misma red de alcantarillado, en la Calle 14 se mejoró el entorno y se subsanó un </a:t>
            </a:r>
            <a:r>
              <a:rPr lang="es-CO" sz="2400" b="1" dirty="0">
                <a:effectLst/>
                <a:latin typeface="Calibri (cuerpo) "/>
                <a:ea typeface="Times New Roman" panose="02020603050405020304" pitchFamily="18" charset="0"/>
              </a:rPr>
              <a:t>problema de aguas residuales a cielo abierto que llevaba mas de 40 años, de esta forma el municipio y EMSPUROVIRA evitan la aplicación de multas por parte de CORTOLIMA por la contaminación que allí se presentaba. </a:t>
            </a:r>
          </a:p>
          <a:p>
            <a:endParaRPr lang="es-CO" dirty="0"/>
          </a:p>
        </p:txBody>
      </p:sp>
    </p:spTree>
    <p:extLst>
      <p:ext uri="{BB962C8B-B14F-4D97-AF65-F5344CB8AC3E}">
        <p14:creationId xmlns:p14="http://schemas.microsoft.com/office/powerpoint/2010/main" val="21361512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11" name="CuadroTexto 10">
            <a:extLst>
              <a:ext uri="{FF2B5EF4-FFF2-40B4-BE49-F238E27FC236}">
                <a16:creationId xmlns:a16="http://schemas.microsoft.com/office/drawing/2014/main" id="{CDC64982-7A3D-4502-99C1-EC64BCDA2E51}"/>
              </a:ext>
            </a:extLst>
          </p:cNvPr>
          <p:cNvSpPr txBox="1"/>
          <p:nvPr/>
        </p:nvSpPr>
        <p:spPr>
          <a:xfrm>
            <a:off x="3055805" y="125106"/>
            <a:ext cx="6080388" cy="1015663"/>
          </a:xfrm>
          <a:prstGeom prst="rect">
            <a:avLst/>
          </a:prstGeom>
          <a:noFill/>
        </p:spPr>
        <p:txBody>
          <a:bodyPr wrap="square" rtlCol="0">
            <a:spAutoFit/>
          </a:bodyPr>
          <a:lstStyle/>
          <a:p>
            <a:pPr algn="ctr"/>
            <a:r>
              <a:rPr lang="es-ES" sz="3000" b="1" dirty="0">
                <a:solidFill>
                  <a:schemeClr val="bg1"/>
                </a:solidFill>
              </a:rPr>
              <a:t>DOTACION DE ELEMENTOS DE PROTECCION PERSONAL (EPP)</a:t>
            </a:r>
            <a:endParaRPr lang="es-CO" sz="3000" b="1" dirty="0">
              <a:solidFill>
                <a:schemeClr val="bg1"/>
              </a:solidFill>
            </a:endParaRPr>
          </a:p>
        </p:txBody>
      </p:sp>
      <p:pic>
        <p:nvPicPr>
          <p:cNvPr id="3" name="Imagen 2">
            <a:extLst>
              <a:ext uri="{FF2B5EF4-FFF2-40B4-BE49-F238E27FC236}">
                <a16:creationId xmlns:a16="http://schemas.microsoft.com/office/drawing/2014/main" id="{3ABDBC01-49D5-405C-85C2-BF035685788D}"/>
              </a:ext>
            </a:extLst>
          </p:cNvPr>
          <p:cNvPicPr>
            <a:picLocks noChangeAspect="1"/>
          </p:cNvPicPr>
          <p:nvPr/>
        </p:nvPicPr>
        <p:blipFill>
          <a:blip r:embed="rId4"/>
          <a:stretch>
            <a:fillRect/>
          </a:stretch>
        </p:blipFill>
        <p:spPr>
          <a:xfrm>
            <a:off x="792313" y="1649994"/>
            <a:ext cx="2706093" cy="3558012"/>
          </a:xfrm>
          <a:prstGeom prst="rect">
            <a:avLst/>
          </a:prstGeom>
          <a:ln w="28575">
            <a:solidFill>
              <a:schemeClr val="accent1"/>
            </a:solidFill>
          </a:ln>
        </p:spPr>
      </p:pic>
      <p:graphicFrame>
        <p:nvGraphicFramePr>
          <p:cNvPr id="12" name="Tabla 11">
            <a:extLst>
              <a:ext uri="{FF2B5EF4-FFF2-40B4-BE49-F238E27FC236}">
                <a16:creationId xmlns:a16="http://schemas.microsoft.com/office/drawing/2014/main" id="{F346EEEA-A882-41A8-8961-90C65BA170B1}"/>
              </a:ext>
            </a:extLst>
          </p:cNvPr>
          <p:cNvGraphicFramePr>
            <a:graphicFrameLocks noGrp="1"/>
          </p:cNvGraphicFramePr>
          <p:nvPr>
            <p:extLst>
              <p:ext uri="{D42A27DB-BD31-4B8C-83A1-F6EECF244321}">
                <p14:modId xmlns:p14="http://schemas.microsoft.com/office/powerpoint/2010/main" val="3561219045"/>
              </p:ext>
            </p:extLst>
          </p:nvPr>
        </p:nvGraphicFramePr>
        <p:xfrm>
          <a:off x="4364186" y="2414746"/>
          <a:ext cx="6898899" cy="2670556"/>
        </p:xfrm>
        <a:graphic>
          <a:graphicData uri="http://schemas.openxmlformats.org/drawingml/2006/table">
            <a:tbl>
              <a:tblPr firstRow="1" firstCol="1" bandRow="1">
                <a:tableStyleId>{5C22544A-7EE6-4342-B048-85BDC9FD1C3A}</a:tableStyleId>
              </a:tblPr>
              <a:tblGrid>
                <a:gridCol w="1281871">
                  <a:extLst>
                    <a:ext uri="{9D8B030D-6E8A-4147-A177-3AD203B41FA5}">
                      <a16:colId xmlns:a16="http://schemas.microsoft.com/office/drawing/2014/main" val="1095575660"/>
                    </a:ext>
                  </a:extLst>
                </a:gridCol>
                <a:gridCol w="3264261">
                  <a:extLst>
                    <a:ext uri="{9D8B030D-6E8A-4147-A177-3AD203B41FA5}">
                      <a16:colId xmlns:a16="http://schemas.microsoft.com/office/drawing/2014/main" val="2376830213"/>
                    </a:ext>
                  </a:extLst>
                </a:gridCol>
                <a:gridCol w="1167339">
                  <a:extLst>
                    <a:ext uri="{9D8B030D-6E8A-4147-A177-3AD203B41FA5}">
                      <a16:colId xmlns:a16="http://schemas.microsoft.com/office/drawing/2014/main" val="1992254831"/>
                    </a:ext>
                  </a:extLst>
                </a:gridCol>
                <a:gridCol w="1185428">
                  <a:extLst>
                    <a:ext uri="{9D8B030D-6E8A-4147-A177-3AD203B41FA5}">
                      <a16:colId xmlns:a16="http://schemas.microsoft.com/office/drawing/2014/main" val="1248942469"/>
                    </a:ext>
                  </a:extLst>
                </a:gridCol>
              </a:tblGrid>
              <a:tr h="493409">
                <a:tc>
                  <a:txBody>
                    <a:bodyPr/>
                    <a:lstStyle/>
                    <a:p>
                      <a:pPr>
                        <a:lnSpc>
                          <a:spcPct val="107000"/>
                        </a:lnSpc>
                        <a:spcAft>
                          <a:spcPts val="800"/>
                        </a:spcAft>
                      </a:pPr>
                      <a:r>
                        <a:rPr lang="en-US" sz="1600" kern="0" dirty="0">
                          <a:solidFill>
                            <a:schemeClr val="tx1"/>
                          </a:solidFill>
                          <a:effectLst/>
                          <a:latin typeface="Arial Narrow" panose="020B0606020202030204" pitchFamily="34" charset="0"/>
                        </a:rPr>
                        <a:t>NUMERO CONTRATO </a:t>
                      </a:r>
                      <a:endParaRPr lang="es-CO" sz="16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pPr>
                      <a:r>
                        <a:rPr lang="es-CO" sz="1600" kern="0" dirty="0">
                          <a:solidFill>
                            <a:schemeClr val="tx1"/>
                          </a:solidFill>
                          <a:effectLst/>
                          <a:latin typeface="Arial Narrow" panose="020B0606020202030204" pitchFamily="34" charset="0"/>
                        </a:rPr>
                        <a:t>OBJETO CONTRATO</a:t>
                      </a:r>
                      <a:endParaRPr lang="es-CO" sz="16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nSpc>
                          <a:spcPct val="107000"/>
                        </a:lnSpc>
                        <a:spcAft>
                          <a:spcPts val="800"/>
                        </a:spcAft>
                      </a:pPr>
                      <a:r>
                        <a:rPr lang="es-CO" sz="1600" kern="0" dirty="0">
                          <a:solidFill>
                            <a:schemeClr val="tx1"/>
                          </a:solidFill>
                          <a:effectLst/>
                          <a:latin typeface="Arial Narrow" panose="020B0606020202030204" pitchFamily="34" charset="0"/>
                        </a:rPr>
                        <a:t>VALOR  </a:t>
                      </a:r>
                      <a:endParaRPr lang="es-CO" sz="16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nSpc>
                          <a:spcPct val="107000"/>
                        </a:lnSpc>
                        <a:spcAft>
                          <a:spcPts val="800"/>
                        </a:spcAft>
                      </a:pPr>
                      <a:r>
                        <a:rPr lang="es-CO" sz="1600" kern="0" dirty="0">
                          <a:solidFill>
                            <a:schemeClr val="tx1"/>
                          </a:solidFill>
                          <a:effectLst/>
                          <a:latin typeface="Arial Narrow" panose="020B0606020202030204" pitchFamily="34" charset="0"/>
                        </a:rPr>
                        <a:t>CLASE CONTRATO </a:t>
                      </a:r>
                      <a:endParaRPr lang="es-CO" sz="16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884289296"/>
                  </a:ext>
                </a:extLst>
              </a:tr>
              <a:tr h="1910588">
                <a:tc>
                  <a:txBody>
                    <a:bodyPr/>
                    <a:lstStyle/>
                    <a:p>
                      <a:pPr algn="just">
                        <a:lnSpc>
                          <a:spcPct val="107000"/>
                        </a:lnSpc>
                        <a:spcAft>
                          <a:spcPts val="800"/>
                        </a:spcAft>
                      </a:pPr>
                      <a:r>
                        <a:rPr lang="es-CO" sz="1600" kern="0" dirty="0">
                          <a:solidFill>
                            <a:schemeClr val="tx1"/>
                          </a:solidFill>
                          <a:effectLst/>
                          <a:latin typeface="Arial Narrow" panose="020B0606020202030204" pitchFamily="34" charset="0"/>
                        </a:rPr>
                        <a:t>026-2025</a:t>
                      </a:r>
                      <a:endParaRPr lang="es-CO" sz="16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just">
                        <a:lnSpc>
                          <a:spcPct val="107000"/>
                        </a:lnSpc>
                        <a:spcAft>
                          <a:spcPts val="800"/>
                        </a:spcAft>
                      </a:pPr>
                      <a:r>
                        <a:rPr lang="es-CO" sz="1600" kern="0" dirty="0">
                          <a:solidFill>
                            <a:schemeClr val="tx1"/>
                          </a:solidFill>
                          <a:effectLst/>
                          <a:latin typeface="Arial Narrow" panose="020B0606020202030204" pitchFamily="34" charset="0"/>
                        </a:rPr>
                        <a:t>“CONTRATAR LA ADQUISICIÓN DE EQUIPOS Y ELEMENTOS DE SEGURIDAD EN SALUD Y EN EL TRABAJO PARA EL PERSONAL DE LA EMPRESA DE SERVICIOS PUBLICOS DOMICILIARIOS DE ROVIRA “EMSPUROVIRA E.S.P”.</a:t>
                      </a:r>
                      <a:endParaRPr lang="es-CO" sz="1600" kern="100" dirty="0">
                        <a:solidFill>
                          <a:schemeClr val="tx1"/>
                        </a:solidFill>
                        <a:effectLst/>
                        <a:latin typeface="Arial Narrow" panose="020B0606020202030204" pitchFamily="34" charset="0"/>
                      </a:endParaRPr>
                    </a:p>
                    <a:p>
                      <a:pPr algn="just">
                        <a:lnSpc>
                          <a:spcPct val="107000"/>
                        </a:lnSpc>
                        <a:spcAft>
                          <a:spcPts val="800"/>
                        </a:spcAft>
                      </a:pPr>
                      <a:r>
                        <a:rPr lang="es-CO" sz="1600" kern="0" dirty="0">
                          <a:solidFill>
                            <a:schemeClr val="tx1"/>
                          </a:solidFill>
                          <a:effectLst/>
                          <a:latin typeface="Arial Narrow" panose="020B0606020202030204" pitchFamily="34" charset="0"/>
                        </a:rPr>
                        <a:t> </a:t>
                      </a:r>
                      <a:endParaRPr lang="es-CO" sz="16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just">
                        <a:lnSpc>
                          <a:spcPct val="107000"/>
                        </a:lnSpc>
                        <a:spcAft>
                          <a:spcPts val="800"/>
                        </a:spcAft>
                      </a:pPr>
                      <a:r>
                        <a:rPr lang="es-CO" sz="1600" kern="0" dirty="0">
                          <a:solidFill>
                            <a:schemeClr val="tx1"/>
                          </a:solidFill>
                          <a:effectLst/>
                          <a:latin typeface="Arial Narrow" panose="020B0606020202030204" pitchFamily="34" charset="0"/>
                        </a:rPr>
                        <a:t>$ 9.500.000 </a:t>
                      </a:r>
                      <a:endParaRPr lang="es-CO" sz="16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just">
                        <a:lnSpc>
                          <a:spcPct val="107000"/>
                        </a:lnSpc>
                        <a:spcAft>
                          <a:spcPts val="800"/>
                        </a:spcAft>
                      </a:pPr>
                      <a:r>
                        <a:rPr lang="es-CO" sz="1600" kern="0" dirty="0">
                          <a:solidFill>
                            <a:schemeClr val="tx1"/>
                          </a:solidFill>
                          <a:effectLst/>
                          <a:latin typeface="Arial Narrow" panose="020B0606020202030204" pitchFamily="34" charset="0"/>
                        </a:rPr>
                        <a:t>SUMINISTRO </a:t>
                      </a:r>
                      <a:endParaRPr lang="es-CO" sz="1600" kern="100" dirty="0">
                        <a:solidFill>
                          <a:schemeClr val="tx1"/>
                        </a:solidFill>
                        <a:effectLst/>
                        <a:latin typeface="Arial Narrow" panose="020B0606020202030204" pitchFamily="34" charset="0"/>
                      </a:endParaRPr>
                    </a:p>
                    <a:p>
                      <a:pPr algn="just">
                        <a:lnSpc>
                          <a:spcPct val="107000"/>
                        </a:lnSpc>
                        <a:spcAft>
                          <a:spcPts val="800"/>
                        </a:spcAft>
                      </a:pPr>
                      <a:r>
                        <a:rPr lang="es-CO" sz="1600" kern="0" dirty="0">
                          <a:solidFill>
                            <a:schemeClr val="tx1"/>
                          </a:solidFill>
                          <a:effectLst/>
                          <a:latin typeface="Arial Narrow" panose="020B0606020202030204" pitchFamily="34" charset="0"/>
                        </a:rPr>
                        <a:t>LIQUIDADO </a:t>
                      </a:r>
                      <a:endParaRPr lang="es-CO" sz="16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48965545"/>
                  </a:ext>
                </a:extLst>
              </a:tr>
            </a:tbl>
          </a:graphicData>
        </a:graphic>
      </p:graphicFrame>
    </p:spTree>
    <p:extLst>
      <p:ext uri="{BB962C8B-B14F-4D97-AF65-F5344CB8AC3E}">
        <p14:creationId xmlns:p14="http://schemas.microsoft.com/office/powerpoint/2010/main" val="16854769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11" name="CuadroTexto 10">
            <a:extLst>
              <a:ext uri="{FF2B5EF4-FFF2-40B4-BE49-F238E27FC236}">
                <a16:creationId xmlns:a16="http://schemas.microsoft.com/office/drawing/2014/main" id="{CDC64982-7A3D-4502-99C1-EC64BCDA2E51}"/>
              </a:ext>
            </a:extLst>
          </p:cNvPr>
          <p:cNvSpPr txBox="1"/>
          <p:nvPr/>
        </p:nvSpPr>
        <p:spPr>
          <a:xfrm>
            <a:off x="3055805" y="125106"/>
            <a:ext cx="6080388" cy="1015663"/>
          </a:xfrm>
          <a:prstGeom prst="rect">
            <a:avLst/>
          </a:prstGeom>
          <a:noFill/>
        </p:spPr>
        <p:txBody>
          <a:bodyPr wrap="square" rtlCol="0">
            <a:spAutoFit/>
          </a:bodyPr>
          <a:lstStyle/>
          <a:p>
            <a:pPr algn="ctr"/>
            <a:r>
              <a:rPr lang="es-ES" sz="3000" b="1" dirty="0">
                <a:solidFill>
                  <a:schemeClr val="bg1"/>
                </a:solidFill>
              </a:rPr>
              <a:t>DOTACION DE ELEMENTOS DE PROTECCION PERSONAL (EPP)</a:t>
            </a:r>
            <a:endParaRPr lang="es-CO" sz="3000" b="1" dirty="0">
              <a:solidFill>
                <a:schemeClr val="bg1"/>
              </a:solidFill>
            </a:endParaRPr>
          </a:p>
        </p:txBody>
      </p:sp>
      <p:pic>
        <p:nvPicPr>
          <p:cNvPr id="9" name="Imagen 8">
            <a:extLst>
              <a:ext uri="{FF2B5EF4-FFF2-40B4-BE49-F238E27FC236}">
                <a16:creationId xmlns:a16="http://schemas.microsoft.com/office/drawing/2014/main" id="{BF8848F0-8482-4A39-8808-3F89AB5834D3}"/>
              </a:ext>
            </a:extLst>
          </p:cNvPr>
          <p:cNvPicPr>
            <a:picLocks noChangeAspect="1"/>
          </p:cNvPicPr>
          <p:nvPr/>
        </p:nvPicPr>
        <p:blipFill>
          <a:blip r:embed="rId4"/>
          <a:stretch>
            <a:fillRect/>
          </a:stretch>
        </p:blipFill>
        <p:spPr>
          <a:xfrm>
            <a:off x="415402" y="1375213"/>
            <a:ext cx="3122632" cy="2604234"/>
          </a:xfrm>
          <a:prstGeom prst="rect">
            <a:avLst/>
          </a:prstGeom>
          <a:ln w="28575">
            <a:solidFill>
              <a:schemeClr val="accent1"/>
            </a:solidFill>
          </a:ln>
        </p:spPr>
      </p:pic>
      <p:pic>
        <p:nvPicPr>
          <p:cNvPr id="12" name="Imagen 11">
            <a:extLst>
              <a:ext uri="{FF2B5EF4-FFF2-40B4-BE49-F238E27FC236}">
                <a16:creationId xmlns:a16="http://schemas.microsoft.com/office/drawing/2014/main" id="{DA9381DC-1BFD-4783-BD41-A3FD5B4F7C1C}"/>
              </a:ext>
            </a:extLst>
          </p:cNvPr>
          <p:cNvPicPr>
            <a:picLocks noChangeAspect="1"/>
          </p:cNvPicPr>
          <p:nvPr/>
        </p:nvPicPr>
        <p:blipFill>
          <a:blip r:embed="rId5"/>
          <a:stretch>
            <a:fillRect/>
          </a:stretch>
        </p:blipFill>
        <p:spPr>
          <a:xfrm>
            <a:off x="415402" y="4115753"/>
            <a:ext cx="3122632" cy="2617141"/>
          </a:xfrm>
          <a:prstGeom prst="rect">
            <a:avLst/>
          </a:prstGeom>
          <a:ln w="28575">
            <a:solidFill>
              <a:schemeClr val="accent1"/>
            </a:solidFill>
          </a:ln>
        </p:spPr>
      </p:pic>
      <p:graphicFrame>
        <p:nvGraphicFramePr>
          <p:cNvPr id="15" name="Tabla 14">
            <a:extLst>
              <a:ext uri="{FF2B5EF4-FFF2-40B4-BE49-F238E27FC236}">
                <a16:creationId xmlns:a16="http://schemas.microsoft.com/office/drawing/2014/main" id="{39646A39-22F6-4E4F-BA69-ED3105652F4E}"/>
              </a:ext>
            </a:extLst>
          </p:cNvPr>
          <p:cNvGraphicFramePr>
            <a:graphicFrameLocks noGrp="1"/>
          </p:cNvGraphicFramePr>
          <p:nvPr>
            <p:extLst>
              <p:ext uri="{D42A27DB-BD31-4B8C-83A1-F6EECF244321}">
                <p14:modId xmlns:p14="http://schemas.microsoft.com/office/powerpoint/2010/main" val="1858834780"/>
              </p:ext>
            </p:extLst>
          </p:nvPr>
        </p:nvGraphicFramePr>
        <p:xfrm>
          <a:off x="4244332" y="1598693"/>
          <a:ext cx="6409154" cy="4729538"/>
        </p:xfrm>
        <a:graphic>
          <a:graphicData uri="http://schemas.openxmlformats.org/drawingml/2006/table">
            <a:tbl>
              <a:tblPr firstRow="1" firstCol="1" bandRow="1">
                <a:tableStyleId>{35758FB7-9AC5-4552-8A53-C91805E547FA}</a:tableStyleId>
              </a:tblPr>
              <a:tblGrid>
                <a:gridCol w="4436888">
                  <a:extLst>
                    <a:ext uri="{9D8B030D-6E8A-4147-A177-3AD203B41FA5}">
                      <a16:colId xmlns:a16="http://schemas.microsoft.com/office/drawing/2014/main" val="1818784691"/>
                    </a:ext>
                  </a:extLst>
                </a:gridCol>
                <a:gridCol w="1972266">
                  <a:extLst>
                    <a:ext uri="{9D8B030D-6E8A-4147-A177-3AD203B41FA5}">
                      <a16:colId xmlns:a16="http://schemas.microsoft.com/office/drawing/2014/main" val="3532616458"/>
                    </a:ext>
                  </a:extLst>
                </a:gridCol>
              </a:tblGrid>
              <a:tr h="297451">
                <a:tc>
                  <a:txBody>
                    <a:bodyPr/>
                    <a:lstStyle/>
                    <a:p>
                      <a:pPr algn="ctr">
                        <a:lnSpc>
                          <a:spcPct val="107000"/>
                        </a:lnSpc>
                        <a:spcAft>
                          <a:spcPts val="600"/>
                        </a:spcAft>
                      </a:pPr>
                      <a:r>
                        <a:rPr lang="es-CO" sz="1800" b="1" dirty="0">
                          <a:solidFill>
                            <a:schemeClr val="tx1"/>
                          </a:solidFill>
                          <a:effectLst/>
                          <a:latin typeface="Arial Narrow" panose="020B0606020202030204" pitchFamily="34" charset="0"/>
                        </a:rPr>
                        <a:t>DETALLE</a:t>
                      </a:r>
                      <a:endParaRPr lang="es-CO" sz="1800" b="1"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600"/>
                        </a:spcAft>
                      </a:pPr>
                      <a:r>
                        <a:rPr lang="es-CO" sz="1800" b="1" dirty="0">
                          <a:solidFill>
                            <a:schemeClr val="tx1"/>
                          </a:solidFill>
                          <a:effectLst/>
                          <a:latin typeface="Arial Narrow" panose="020B0606020202030204" pitchFamily="34" charset="0"/>
                        </a:rPr>
                        <a:t>CANTIDAD</a:t>
                      </a:r>
                      <a:endParaRPr lang="es-CO" sz="1800" b="1"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57170802"/>
                  </a:ext>
                </a:extLst>
              </a:tr>
              <a:tr h="260711">
                <a:tc>
                  <a:txBody>
                    <a:bodyPr/>
                    <a:lstStyle/>
                    <a:p>
                      <a:pPr>
                        <a:lnSpc>
                          <a:spcPct val="107000"/>
                        </a:lnSpc>
                        <a:spcAft>
                          <a:spcPts val="600"/>
                        </a:spcAft>
                      </a:pPr>
                      <a:r>
                        <a:rPr lang="es-CO" sz="1600" b="0" dirty="0">
                          <a:effectLst/>
                          <a:latin typeface="Arial Narrow" panose="020B0606020202030204" pitchFamily="34" charset="0"/>
                        </a:rPr>
                        <a:t>GAFAS DE SEGURIDAD </a:t>
                      </a:r>
                      <a:endParaRPr lang="es-CO"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600"/>
                        </a:spcAft>
                      </a:pPr>
                      <a:r>
                        <a:rPr lang="es-CO" sz="1600" dirty="0">
                          <a:effectLst/>
                          <a:latin typeface="Arial Narrow" panose="020B0606020202030204" pitchFamily="34" charset="0"/>
                        </a:rPr>
                        <a:t>11</a:t>
                      </a:r>
                      <a:endParaRPr lang="es-CO"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870361694"/>
                  </a:ext>
                </a:extLst>
              </a:tr>
              <a:tr h="260711">
                <a:tc>
                  <a:txBody>
                    <a:bodyPr/>
                    <a:lstStyle/>
                    <a:p>
                      <a:pPr>
                        <a:lnSpc>
                          <a:spcPct val="107000"/>
                        </a:lnSpc>
                        <a:spcAft>
                          <a:spcPts val="600"/>
                        </a:spcAft>
                      </a:pPr>
                      <a:r>
                        <a:rPr lang="es-CO" sz="1600" b="0" dirty="0">
                          <a:effectLst/>
                          <a:latin typeface="Arial Narrow" panose="020B0606020202030204" pitchFamily="34" charset="0"/>
                        </a:rPr>
                        <a:t>TAPÁ OIDOS DIADEMA </a:t>
                      </a:r>
                      <a:endParaRPr lang="es-CO"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600"/>
                        </a:spcAft>
                      </a:pPr>
                      <a:r>
                        <a:rPr lang="es-CO" sz="1600">
                          <a:effectLst/>
                          <a:latin typeface="Arial Narrow" panose="020B0606020202030204" pitchFamily="34" charset="0"/>
                        </a:rPr>
                        <a:t>02</a:t>
                      </a:r>
                      <a:endParaRPr lang="es-CO" sz="16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971174174"/>
                  </a:ext>
                </a:extLst>
              </a:tr>
              <a:tr h="260711">
                <a:tc>
                  <a:txBody>
                    <a:bodyPr/>
                    <a:lstStyle/>
                    <a:p>
                      <a:pPr>
                        <a:lnSpc>
                          <a:spcPct val="107000"/>
                        </a:lnSpc>
                        <a:spcAft>
                          <a:spcPts val="600"/>
                        </a:spcAft>
                      </a:pPr>
                      <a:r>
                        <a:rPr lang="es-CO" sz="1600" b="0" dirty="0">
                          <a:effectLst/>
                          <a:latin typeface="Arial Narrow" panose="020B0606020202030204" pitchFamily="34" charset="0"/>
                        </a:rPr>
                        <a:t>PARES GUANTES  DE CAUCHO CALIBRE 65 </a:t>
                      </a:r>
                      <a:endParaRPr lang="es-CO"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600"/>
                        </a:spcAft>
                      </a:pPr>
                      <a:r>
                        <a:rPr lang="es-CO" sz="1600" dirty="0">
                          <a:effectLst/>
                          <a:latin typeface="Arial Narrow" panose="020B0606020202030204" pitchFamily="34" charset="0"/>
                        </a:rPr>
                        <a:t>10</a:t>
                      </a:r>
                      <a:endParaRPr lang="es-CO"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090152202"/>
                  </a:ext>
                </a:extLst>
              </a:tr>
              <a:tr h="260711">
                <a:tc>
                  <a:txBody>
                    <a:bodyPr/>
                    <a:lstStyle/>
                    <a:p>
                      <a:pPr>
                        <a:lnSpc>
                          <a:spcPct val="107000"/>
                        </a:lnSpc>
                        <a:spcAft>
                          <a:spcPts val="600"/>
                        </a:spcAft>
                      </a:pPr>
                      <a:r>
                        <a:rPr lang="es-CO" sz="1600" b="0" dirty="0">
                          <a:effectLst/>
                          <a:latin typeface="Arial Narrow" panose="020B0606020202030204" pitchFamily="34" charset="0"/>
                        </a:rPr>
                        <a:t>PARES DE GUANTES CON CARNAZA REFOPRZADO </a:t>
                      </a:r>
                      <a:endParaRPr lang="es-CO"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600"/>
                        </a:spcAft>
                      </a:pPr>
                      <a:r>
                        <a:rPr lang="es-CO" sz="1600" dirty="0">
                          <a:effectLst/>
                          <a:latin typeface="Arial Narrow" panose="020B0606020202030204" pitchFamily="34" charset="0"/>
                        </a:rPr>
                        <a:t>24</a:t>
                      </a:r>
                      <a:endParaRPr lang="es-CO"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751588421"/>
                  </a:ext>
                </a:extLst>
              </a:tr>
              <a:tr h="260711">
                <a:tc>
                  <a:txBody>
                    <a:bodyPr/>
                    <a:lstStyle/>
                    <a:p>
                      <a:pPr>
                        <a:lnSpc>
                          <a:spcPct val="107000"/>
                        </a:lnSpc>
                        <a:spcAft>
                          <a:spcPts val="600"/>
                        </a:spcAft>
                      </a:pPr>
                      <a:r>
                        <a:rPr lang="es-CO" sz="1600" b="0">
                          <a:effectLst/>
                          <a:latin typeface="Arial Narrow" panose="020B0606020202030204" pitchFamily="34" charset="0"/>
                        </a:rPr>
                        <a:t>PARES DE BOTAS DE CAUCHO </a:t>
                      </a:r>
                      <a:endParaRPr lang="es-CO" sz="1600" b="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600"/>
                        </a:spcAft>
                      </a:pPr>
                      <a:r>
                        <a:rPr lang="es-CO" sz="1600" dirty="0">
                          <a:effectLst/>
                          <a:latin typeface="Arial Narrow" panose="020B0606020202030204" pitchFamily="34" charset="0"/>
                        </a:rPr>
                        <a:t>10</a:t>
                      </a:r>
                      <a:endParaRPr lang="es-CO"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917307691"/>
                  </a:ext>
                </a:extLst>
              </a:tr>
              <a:tr h="260711">
                <a:tc>
                  <a:txBody>
                    <a:bodyPr/>
                    <a:lstStyle/>
                    <a:p>
                      <a:pPr>
                        <a:lnSpc>
                          <a:spcPct val="107000"/>
                        </a:lnSpc>
                        <a:spcAft>
                          <a:spcPts val="600"/>
                        </a:spcAft>
                      </a:pPr>
                      <a:r>
                        <a:rPr lang="es-CO" sz="1600" b="0">
                          <a:effectLst/>
                          <a:latin typeface="Arial Narrow" panose="020B0606020202030204" pitchFamily="34" charset="0"/>
                        </a:rPr>
                        <a:t>CASCOR COLOR AZUL </a:t>
                      </a:r>
                      <a:endParaRPr lang="es-CO" sz="1600" b="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600"/>
                        </a:spcAft>
                      </a:pPr>
                      <a:r>
                        <a:rPr lang="es-CO" sz="1600" dirty="0">
                          <a:effectLst/>
                          <a:latin typeface="Arial Narrow" panose="020B0606020202030204" pitchFamily="34" charset="0"/>
                        </a:rPr>
                        <a:t>11</a:t>
                      </a:r>
                      <a:endParaRPr lang="es-CO"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23838703"/>
                  </a:ext>
                </a:extLst>
              </a:tr>
              <a:tr h="260711">
                <a:tc>
                  <a:txBody>
                    <a:bodyPr/>
                    <a:lstStyle/>
                    <a:p>
                      <a:pPr>
                        <a:lnSpc>
                          <a:spcPct val="107000"/>
                        </a:lnSpc>
                        <a:spcAft>
                          <a:spcPts val="600"/>
                        </a:spcAft>
                      </a:pPr>
                      <a:r>
                        <a:rPr lang="es-CO" sz="1600" b="0" dirty="0">
                          <a:effectLst/>
                          <a:latin typeface="Arial Narrow" panose="020B0606020202030204" pitchFamily="34" charset="0"/>
                        </a:rPr>
                        <a:t>CASCOS COLOR BLANCO </a:t>
                      </a:r>
                      <a:endParaRPr lang="es-CO"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600"/>
                        </a:spcAft>
                      </a:pPr>
                      <a:r>
                        <a:rPr lang="es-CO" sz="1600" dirty="0">
                          <a:effectLst/>
                          <a:latin typeface="Arial Narrow" panose="020B0606020202030204" pitchFamily="34" charset="0"/>
                        </a:rPr>
                        <a:t>04</a:t>
                      </a:r>
                      <a:endParaRPr lang="es-CO"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240674159"/>
                  </a:ext>
                </a:extLst>
              </a:tr>
              <a:tr h="260711">
                <a:tc>
                  <a:txBody>
                    <a:bodyPr/>
                    <a:lstStyle/>
                    <a:p>
                      <a:pPr>
                        <a:lnSpc>
                          <a:spcPct val="107000"/>
                        </a:lnSpc>
                        <a:spcAft>
                          <a:spcPts val="600"/>
                        </a:spcAft>
                      </a:pPr>
                      <a:r>
                        <a:rPr lang="es-CO" sz="1600" b="0" dirty="0">
                          <a:effectLst/>
                          <a:latin typeface="Arial Narrow" panose="020B0606020202030204" pitchFamily="34" charset="0"/>
                        </a:rPr>
                        <a:t>BARBUQUEJO PARA CASCOS </a:t>
                      </a:r>
                      <a:endParaRPr lang="es-CO"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600"/>
                        </a:spcAft>
                      </a:pPr>
                      <a:r>
                        <a:rPr lang="es-CO" sz="1600" dirty="0">
                          <a:effectLst/>
                          <a:latin typeface="Arial Narrow" panose="020B0606020202030204" pitchFamily="34" charset="0"/>
                        </a:rPr>
                        <a:t>15</a:t>
                      </a:r>
                      <a:endParaRPr lang="es-CO"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937059645"/>
                  </a:ext>
                </a:extLst>
              </a:tr>
              <a:tr h="260711">
                <a:tc>
                  <a:txBody>
                    <a:bodyPr/>
                    <a:lstStyle/>
                    <a:p>
                      <a:pPr>
                        <a:lnSpc>
                          <a:spcPct val="107000"/>
                        </a:lnSpc>
                        <a:spcAft>
                          <a:spcPts val="600"/>
                        </a:spcAft>
                      </a:pPr>
                      <a:r>
                        <a:rPr lang="es-CO" sz="1600" b="0">
                          <a:effectLst/>
                          <a:latin typeface="Arial Narrow" panose="020B0606020202030204" pitchFamily="34" charset="0"/>
                        </a:rPr>
                        <a:t>CHALECOS REFLECTIVOS </a:t>
                      </a:r>
                      <a:endParaRPr lang="es-CO" sz="1600" b="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600"/>
                        </a:spcAft>
                      </a:pPr>
                      <a:r>
                        <a:rPr lang="es-CO" sz="1600">
                          <a:effectLst/>
                          <a:latin typeface="Arial Narrow" panose="020B0606020202030204" pitchFamily="34" charset="0"/>
                        </a:rPr>
                        <a:t>08</a:t>
                      </a:r>
                      <a:endParaRPr lang="es-CO" sz="16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445526054"/>
                  </a:ext>
                </a:extLst>
              </a:tr>
              <a:tr h="260711">
                <a:tc>
                  <a:txBody>
                    <a:bodyPr/>
                    <a:lstStyle/>
                    <a:p>
                      <a:pPr>
                        <a:lnSpc>
                          <a:spcPct val="107000"/>
                        </a:lnSpc>
                        <a:spcAft>
                          <a:spcPts val="600"/>
                        </a:spcAft>
                      </a:pPr>
                      <a:r>
                        <a:rPr lang="es-CO" sz="1600" b="0" dirty="0">
                          <a:effectLst/>
                          <a:latin typeface="Arial Narrow" panose="020B0606020202030204" pitchFamily="34" charset="0"/>
                        </a:rPr>
                        <a:t>TAPA BOCA NEGRO PAQUETE X 100 UNIDADES </a:t>
                      </a:r>
                      <a:endParaRPr lang="es-CO"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600"/>
                        </a:spcAft>
                      </a:pPr>
                      <a:r>
                        <a:rPr lang="es-CO" sz="1600" dirty="0">
                          <a:effectLst/>
                          <a:latin typeface="Arial Narrow" panose="020B0606020202030204" pitchFamily="34" charset="0"/>
                        </a:rPr>
                        <a:t>200 UNIDADES </a:t>
                      </a:r>
                      <a:endParaRPr lang="es-CO"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822919014"/>
                  </a:ext>
                </a:extLst>
              </a:tr>
              <a:tr h="260711">
                <a:tc>
                  <a:txBody>
                    <a:bodyPr/>
                    <a:lstStyle/>
                    <a:p>
                      <a:pPr>
                        <a:lnSpc>
                          <a:spcPct val="107000"/>
                        </a:lnSpc>
                        <a:spcAft>
                          <a:spcPts val="600"/>
                        </a:spcAft>
                      </a:pPr>
                      <a:r>
                        <a:rPr lang="es-CO" sz="1600" b="0">
                          <a:effectLst/>
                          <a:latin typeface="Arial Narrow" panose="020B0606020202030204" pitchFamily="34" charset="0"/>
                        </a:rPr>
                        <a:t>ARNES DE SEGURIDAD 8004</a:t>
                      </a:r>
                      <a:endParaRPr lang="es-CO" sz="1600" b="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600"/>
                        </a:spcAft>
                      </a:pPr>
                      <a:r>
                        <a:rPr lang="es-CO" sz="1600" dirty="0">
                          <a:effectLst/>
                          <a:latin typeface="Arial Narrow" panose="020B0606020202030204" pitchFamily="34" charset="0"/>
                        </a:rPr>
                        <a:t>03</a:t>
                      </a:r>
                      <a:endParaRPr lang="es-CO"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27157153"/>
                  </a:ext>
                </a:extLst>
              </a:tr>
              <a:tr h="260711">
                <a:tc>
                  <a:txBody>
                    <a:bodyPr/>
                    <a:lstStyle/>
                    <a:p>
                      <a:pPr>
                        <a:lnSpc>
                          <a:spcPct val="107000"/>
                        </a:lnSpc>
                        <a:spcAft>
                          <a:spcPts val="600"/>
                        </a:spcAft>
                      </a:pPr>
                      <a:r>
                        <a:rPr lang="es-CO" sz="1600" b="0" dirty="0">
                          <a:effectLst/>
                          <a:latin typeface="Arial Narrow" panose="020B0606020202030204" pitchFamily="34" charset="0"/>
                        </a:rPr>
                        <a:t>ESLINGAS DE POSICIONAMIENTO </a:t>
                      </a:r>
                      <a:endParaRPr lang="es-CO"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600"/>
                        </a:spcAft>
                      </a:pPr>
                      <a:r>
                        <a:rPr lang="es-CO" sz="1600">
                          <a:effectLst/>
                          <a:latin typeface="Arial Narrow" panose="020B0606020202030204" pitchFamily="34" charset="0"/>
                        </a:rPr>
                        <a:t>01</a:t>
                      </a:r>
                      <a:endParaRPr lang="es-CO" sz="16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48861474"/>
                  </a:ext>
                </a:extLst>
              </a:tr>
              <a:tr h="260711">
                <a:tc>
                  <a:txBody>
                    <a:bodyPr/>
                    <a:lstStyle/>
                    <a:p>
                      <a:pPr>
                        <a:lnSpc>
                          <a:spcPct val="107000"/>
                        </a:lnSpc>
                        <a:spcAft>
                          <a:spcPts val="600"/>
                        </a:spcAft>
                      </a:pPr>
                      <a:r>
                        <a:rPr lang="es-CO" sz="1600" b="0" dirty="0">
                          <a:effectLst/>
                          <a:latin typeface="Arial Narrow" panose="020B0606020202030204" pitchFamily="34" charset="0"/>
                        </a:rPr>
                        <a:t>ESLINGAS EN  Y </a:t>
                      </a:r>
                      <a:endParaRPr lang="es-CO"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600"/>
                        </a:spcAft>
                      </a:pPr>
                      <a:r>
                        <a:rPr lang="es-CO" sz="1600">
                          <a:effectLst/>
                          <a:latin typeface="Arial Narrow" panose="020B0606020202030204" pitchFamily="34" charset="0"/>
                        </a:rPr>
                        <a:t>02</a:t>
                      </a:r>
                      <a:endParaRPr lang="es-CO" sz="16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036152458"/>
                  </a:ext>
                </a:extLst>
              </a:tr>
              <a:tr h="260711">
                <a:tc>
                  <a:txBody>
                    <a:bodyPr/>
                    <a:lstStyle/>
                    <a:p>
                      <a:pPr>
                        <a:lnSpc>
                          <a:spcPct val="107000"/>
                        </a:lnSpc>
                        <a:spcAft>
                          <a:spcPts val="600"/>
                        </a:spcAft>
                      </a:pPr>
                      <a:r>
                        <a:rPr lang="es-CO" sz="1600" b="0" dirty="0">
                          <a:effectLst/>
                          <a:latin typeface="Arial Narrow" panose="020B0606020202030204" pitchFamily="34" charset="0"/>
                        </a:rPr>
                        <a:t>LINEAS DE VIDA </a:t>
                      </a:r>
                      <a:endParaRPr lang="es-CO"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600"/>
                        </a:spcAft>
                      </a:pPr>
                      <a:r>
                        <a:rPr lang="es-CO" sz="1600" dirty="0">
                          <a:effectLst/>
                          <a:latin typeface="Arial Narrow" panose="020B0606020202030204" pitchFamily="34" charset="0"/>
                        </a:rPr>
                        <a:t>02</a:t>
                      </a:r>
                      <a:endParaRPr lang="es-CO"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794632496"/>
                  </a:ext>
                </a:extLst>
              </a:tr>
              <a:tr h="260711">
                <a:tc>
                  <a:txBody>
                    <a:bodyPr/>
                    <a:lstStyle/>
                    <a:p>
                      <a:pPr>
                        <a:lnSpc>
                          <a:spcPct val="107000"/>
                        </a:lnSpc>
                        <a:spcAft>
                          <a:spcPts val="600"/>
                        </a:spcAft>
                      </a:pPr>
                      <a:r>
                        <a:rPr lang="es-CO" sz="1600" b="0" dirty="0">
                          <a:effectLst/>
                          <a:latin typeface="Arial Narrow" panose="020B0606020202030204" pitchFamily="34" charset="0"/>
                        </a:rPr>
                        <a:t>CONOS DE 70 CM </a:t>
                      </a:r>
                      <a:endParaRPr lang="es-CO"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600"/>
                        </a:spcAft>
                      </a:pPr>
                      <a:r>
                        <a:rPr lang="es-CO" sz="1600" dirty="0">
                          <a:effectLst/>
                          <a:latin typeface="Arial Narrow" panose="020B0606020202030204" pitchFamily="34" charset="0"/>
                        </a:rPr>
                        <a:t>06</a:t>
                      </a:r>
                      <a:endParaRPr lang="es-CO"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217510831"/>
                  </a:ext>
                </a:extLst>
              </a:tr>
              <a:tr h="260711">
                <a:tc>
                  <a:txBody>
                    <a:bodyPr/>
                    <a:lstStyle/>
                    <a:p>
                      <a:pPr>
                        <a:lnSpc>
                          <a:spcPct val="107000"/>
                        </a:lnSpc>
                        <a:spcAft>
                          <a:spcPts val="600"/>
                        </a:spcAft>
                      </a:pPr>
                      <a:r>
                        <a:rPr lang="es-CO" sz="1600" b="0" dirty="0">
                          <a:effectLst/>
                          <a:latin typeface="Arial Narrow" panose="020B0606020202030204" pitchFamily="34" charset="0"/>
                        </a:rPr>
                        <a:t>ESCAFANDRA </a:t>
                      </a:r>
                      <a:endParaRPr lang="es-CO"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600"/>
                        </a:spcAft>
                      </a:pPr>
                      <a:r>
                        <a:rPr lang="es-CO" sz="1600" dirty="0">
                          <a:effectLst/>
                          <a:latin typeface="Arial Narrow" panose="020B0606020202030204" pitchFamily="34" charset="0"/>
                        </a:rPr>
                        <a:t>02</a:t>
                      </a:r>
                      <a:endParaRPr lang="es-CO"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890458832"/>
                  </a:ext>
                </a:extLst>
              </a:tr>
              <a:tr h="260711">
                <a:tc>
                  <a:txBody>
                    <a:bodyPr/>
                    <a:lstStyle/>
                    <a:p>
                      <a:pPr>
                        <a:lnSpc>
                          <a:spcPct val="107000"/>
                        </a:lnSpc>
                        <a:spcAft>
                          <a:spcPts val="600"/>
                        </a:spcAft>
                      </a:pPr>
                      <a:r>
                        <a:rPr lang="es-CO" sz="1600" b="0" dirty="0">
                          <a:effectLst/>
                          <a:latin typeface="Arial Narrow" panose="020B0606020202030204" pitchFamily="34" charset="0"/>
                        </a:rPr>
                        <a:t>LINTERNAS PARA CASCO </a:t>
                      </a:r>
                      <a:endParaRPr lang="es-CO"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600"/>
                        </a:spcAft>
                      </a:pPr>
                      <a:r>
                        <a:rPr lang="es-CO" sz="1600" dirty="0">
                          <a:effectLst/>
                          <a:latin typeface="Arial Narrow" panose="020B0606020202030204" pitchFamily="34" charset="0"/>
                        </a:rPr>
                        <a:t>12</a:t>
                      </a:r>
                      <a:endParaRPr lang="es-CO"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161857872"/>
                  </a:ext>
                </a:extLst>
              </a:tr>
            </a:tbl>
          </a:graphicData>
        </a:graphic>
      </p:graphicFrame>
    </p:spTree>
    <p:extLst>
      <p:ext uri="{BB962C8B-B14F-4D97-AF65-F5344CB8AC3E}">
        <p14:creationId xmlns:p14="http://schemas.microsoft.com/office/powerpoint/2010/main" val="8280321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11" name="CuadroTexto 10">
            <a:extLst>
              <a:ext uri="{FF2B5EF4-FFF2-40B4-BE49-F238E27FC236}">
                <a16:creationId xmlns:a16="http://schemas.microsoft.com/office/drawing/2014/main" id="{CDC64982-7A3D-4502-99C1-EC64BCDA2E51}"/>
              </a:ext>
            </a:extLst>
          </p:cNvPr>
          <p:cNvSpPr txBox="1"/>
          <p:nvPr/>
        </p:nvSpPr>
        <p:spPr>
          <a:xfrm>
            <a:off x="2801260" y="102906"/>
            <a:ext cx="6589480" cy="1015663"/>
          </a:xfrm>
          <a:prstGeom prst="rect">
            <a:avLst/>
          </a:prstGeom>
          <a:noFill/>
        </p:spPr>
        <p:txBody>
          <a:bodyPr wrap="square" rtlCol="0">
            <a:spAutoFit/>
          </a:bodyPr>
          <a:lstStyle/>
          <a:p>
            <a:pPr algn="ctr"/>
            <a:r>
              <a:rPr lang="es-ES" sz="3000" b="1" dirty="0">
                <a:solidFill>
                  <a:schemeClr val="bg1"/>
                </a:solidFill>
              </a:rPr>
              <a:t>CAPACITACION PERSONAL DE EMSPUROVIRA</a:t>
            </a:r>
            <a:endParaRPr lang="es-CO" sz="3000" b="1" dirty="0">
              <a:solidFill>
                <a:schemeClr val="bg1"/>
              </a:solidFill>
            </a:endParaRPr>
          </a:p>
        </p:txBody>
      </p:sp>
      <p:pic>
        <p:nvPicPr>
          <p:cNvPr id="3" name="Imagen 2">
            <a:extLst>
              <a:ext uri="{FF2B5EF4-FFF2-40B4-BE49-F238E27FC236}">
                <a16:creationId xmlns:a16="http://schemas.microsoft.com/office/drawing/2014/main" id="{467F4CB0-5F5C-40DF-BF48-DCD1E792BB62}"/>
              </a:ext>
            </a:extLst>
          </p:cNvPr>
          <p:cNvPicPr>
            <a:picLocks noChangeAspect="1"/>
          </p:cNvPicPr>
          <p:nvPr/>
        </p:nvPicPr>
        <p:blipFill>
          <a:blip r:embed="rId4"/>
          <a:stretch>
            <a:fillRect/>
          </a:stretch>
        </p:blipFill>
        <p:spPr>
          <a:xfrm>
            <a:off x="1002835" y="1385887"/>
            <a:ext cx="2923134" cy="2191024"/>
          </a:xfrm>
          <a:prstGeom prst="rect">
            <a:avLst/>
          </a:prstGeom>
          <a:ln w="28575">
            <a:solidFill>
              <a:schemeClr val="accent1"/>
            </a:solidFill>
          </a:ln>
          <a:effectLst>
            <a:outerShdw blurRad="292100" dist="139700" dir="2700000" algn="tl" rotWithShape="0">
              <a:srgbClr val="333333">
                <a:alpha val="65000"/>
              </a:srgbClr>
            </a:outerShdw>
          </a:effectLst>
        </p:spPr>
      </p:pic>
      <p:pic>
        <p:nvPicPr>
          <p:cNvPr id="5" name="Imagen 4">
            <a:extLst>
              <a:ext uri="{FF2B5EF4-FFF2-40B4-BE49-F238E27FC236}">
                <a16:creationId xmlns:a16="http://schemas.microsoft.com/office/drawing/2014/main" id="{D5508767-C323-45B9-B860-03CD7D4815A4}"/>
              </a:ext>
            </a:extLst>
          </p:cNvPr>
          <p:cNvPicPr>
            <a:picLocks noChangeAspect="1"/>
          </p:cNvPicPr>
          <p:nvPr/>
        </p:nvPicPr>
        <p:blipFill>
          <a:blip r:embed="rId5"/>
          <a:stretch>
            <a:fillRect/>
          </a:stretch>
        </p:blipFill>
        <p:spPr>
          <a:xfrm>
            <a:off x="4595003" y="1385887"/>
            <a:ext cx="2924910" cy="2191024"/>
          </a:xfrm>
          <a:prstGeom prst="rect">
            <a:avLst/>
          </a:prstGeom>
          <a:ln w="28575">
            <a:solidFill>
              <a:schemeClr val="accent1"/>
            </a:solidFill>
          </a:ln>
          <a:effectLst>
            <a:outerShdw blurRad="292100" dist="139700" dir="2700000" algn="tl" rotWithShape="0">
              <a:srgbClr val="333333">
                <a:alpha val="65000"/>
              </a:srgbClr>
            </a:outerShdw>
          </a:effectLst>
        </p:spPr>
      </p:pic>
      <p:pic>
        <p:nvPicPr>
          <p:cNvPr id="7" name="Imagen 6">
            <a:extLst>
              <a:ext uri="{FF2B5EF4-FFF2-40B4-BE49-F238E27FC236}">
                <a16:creationId xmlns:a16="http://schemas.microsoft.com/office/drawing/2014/main" id="{05327764-A4DD-4236-8DC1-7E53D91A0B47}"/>
              </a:ext>
            </a:extLst>
          </p:cNvPr>
          <p:cNvPicPr>
            <a:picLocks noChangeAspect="1"/>
          </p:cNvPicPr>
          <p:nvPr/>
        </p:nvPicPr>
        <p:blipFill>
          <a:blip r:embed="rId6"/>
          <a:stretch>
            <a:fillRect/>
          </a:stretch>
        </p:blipFill>
        <p:spPr>
          <a:xfrm>
            <a:off x="1013055" y="3904621"/>
            <a:ext cx="2924910" cy="2213734"/>
          </a:xfrm>
          <a:prstGeom prst="rect">
            <a:avLst/>
          </a:prstGeom>
          <a:ln w="38100">
            <a:solidFill>
              <a:schemeClr val="accent1"/>
            </a:solidFill>
          </a:ln>
          <a:effectLst>
            <a:outerShdw blurRad="292100" dist="139700" dir="2700000" algn="tl" rotWithShape="0">
              <a:srgbClr val="333333">
                <a:alpha val="65000"/>
              </a:srgbClr>
            </a:outerShdw>
          </a:effectLst>
        </p:spPr>
      </p:pic>
      <p:pic>
        <p:nvPicPr>
          <p:cNvPr id="9" name="Imagen 8">
            <a:extLst>
              <a:ext uri="{FF2B5EF4-FFF2-40B4-BE49-F238E27FC236}">
                <a16:creationId xmlns:a16="http://schemas.microsoft.com/office/drawing/2014/main" id="{E58AC372-CDCE-4AA2-B459-21236F07B320}"/>
              </a:ext>
            </a:extLst>
          </p:cNvPr>
          <p:cNvPicPr>
            <a:picLocks noChangeAspect="1"/>
          </p:cNvPicPr>
          <p:nvPr/>
        </p:nvPicPr>
        <p:blipFill>
          <a:blip r:embed="rId7"/>
          <a:stretch>
            <a:fillRect/>
          </a:stretch>
        </p:blipFill>
        <p:spPr>
          <a:xfrm>
            <a:off x="8188947" y="3904621"/>
            <a:ext cx="3000217" cy="2320304"/>
          </a:xfrm>
          <a:prstGeom prst="rect">
            <a:avLst/>
          </a:prstGeom>
          <a:ln w="28575">
            <a:solidFill>
              <a:schemeClr val="accent1"/>
            </a:solidFill>
          </a:ln>
          <a:effectLst>
            <a:outerShdw blurRad="292100" dist="139700" dir="2700000" algn="tl" rotWithShape="0">
              <a:srgbClr val="333333">
                <a:alpha val="65000"/>
              </a:srgbClr>
            </a:outerShdw>
          </a:effectLst>
        </p:spPr>
      </p:pic>
      <p:pic>
        <p:nvPicPr>
          <p:cNvPr id="13" name="Imagen 12">
            <a:extLst>
              <a:ext uri="{FF2B5EF4-FFF2-40B4-BE49-F238E27FC236}">
                <a16:creationId xmlns:a16="http://schemas.microsoft.com/office/drawing/2014/main" id="{C9B75CDA-F0E1-414D-A1B3-5A91272837CB}"/>
              </a:ext>
            </a:extLst>
          </p:cNvPr>
          <p:cNvPicPr>
            <a:picLocks noChangeAspect="1"/>
          </p:cNvPicPr>
          <p:nvPr/>
        </p:nvPicPr>
        <p:blipFill rotWithShape="1">
          <a:blip r:embed="rId8"/>
          <a:srcRect b="3616"/>
          <a:stretch/>
        </p:blipFill>
        <p:spPr>
          <a:xfrm>
            <a:off x="8188948" y="1416083"/>
            <a:ext cx="3000217" cy="2191024"/>
          </a:xfrm>
          <a:prstGeom prst="rect">
            <a:avLst/>
          </a:prstGeom>
          <a:ln w="28575">
            <a:solidFill>
              <a:schemeClr val="accent1"/>
            </a:solidFill>
          </a:ln>
          <a:effectLst>
            <a:outerShdw blurRad="292100" dist="139700" dir="2700000" algn="tl" rotWithShape="0">
              <a:srgbClr val="333333">
                <a:alpha val="65000"/>
              </a:srgbClr>
            </a:outerShdw>
          </a:effectLst>
        </p:spPr>
      </p:pic>
      <p:pic>
        <p:nvPicPr>
          <p:cNvPr id="15" name="Imagen 14">
            <a:extLst>
              <a:ext uri="{FF2B5EF4-FFF2-40B4-BE49-F238E27FC236}">
                <a16:creationId xmlns:a16="http://schemas.microsoft.com/office/drawing/2014/main" id="{C6816D15-7943-425D-ADB7-10B1EB7BC9E4}"/>
              </a:ext>
            </a:extLst>
          </p:cNvPr>
          <p:cNvPicPr>
            <a:picLocks noChangeAspect="1"/>
          </p:cNvPicPr>
          <p:nvPr/>
        </p:nvPicPr>
        <p:blipFill>
          <a:blip r:embed="rId9"/>
          <a:stretch>
            <a:fillRect/>
          </a:stretch>
        </p:blipFill>
        <p:spPr>
          <a:xfrm>
            <a:off x="4627547" y="3897171"/>
            <a:ext cx="2936906" cy="2274126"/>
          </a:xfrm>
          <a:prstGeom prst="rect">
            <a:avLst/>
          </a:prstGeom>
          <a:ln w="28575">
            <a:solidFill>
              <a:schemeClr val="accent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249748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11" name="CuadroTexto 10">
            <a:extLst>
              <a:ext uri="{FF2B5EF4-FFF2-40B4-BE49-F238E27FC236}">
                <a16:creationId xmlns:a16="http://schemas.microsoft.com/office/drawing/2014/main" id="{CDC64982-7A3D-4502-99C1-EC64BCDA2E51}"/>
              </a:ext>
            </a:extLst>
          </p:cNvPr>
          <p:cNvSpPr txBox="1"/>
          <p:nvPr/>
        </p:nvSpPr>
        <p:spPr>
          <a:xfrm>
            <a:off x="1368658" y="401787"/>
            <a:ext cx="9454684" cy="553998"/>
          </a:xfrm>
          <a:prstGeom prst="rect">
            <a:avLst/>
          </a:prstGeom>
          <a:noFill/>
        </p:spPr>
        <p:txBody>
          <a:bodyPr wrap="square" rtlCol="0">
            <a:spAutoFit/>
          </a:bodyPr>
          <a:lstStyle/>
          <a:p>
            <a:pPr algn="ctr"/>
            <a:r>
              <a:rPr lang="es-ES" sz="3000" b="1" dirty="0">
                <a:solidFill>
                  <a:schemeClr val="bg1"/>
                </a:solidFill>
              </a:rPr>
              <a:t> </a:t>
            </a:r>
            <a:r>
              <a:rPr lang="es-CO" sz="30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SUMINISTRO </a:t>
            </a:r>
            <a:r>
              <a:rPr lang="es-ES" sz="3000" b="1" dirty="0">
                <a:solidFill>
                  <a:schemeClr val="bg1"/>
                </a:solidFill>
              </a:rPr>
              <a:t>ALMACEN </a:t>
            </a:r>
            <a:endParaRPr lang="es-CO" sz="3000" b="1" dirty="0">
              <a:solidFill>
                <a:schemeClr val="bg1"/>
              </a:solidFill>
            </a:endParaRPr>
          </a:p>
        </p:txBody>
      </p:sp>
      <p:graphicFrame>
        <p:nvGraphicFramePr>
          <p:cNvPr id="2" name="Tabla 1">
            <a:extLst>
              <a:ext uri="{FF2B5EF4-FFF2-40B4-BE49-F238E27FC236}">
                <a16:creationId xmlns:a16="http://schemas.microsoft.com/office/drawing/2014/main" id="{31AD40FF-4061-4F58-B0BE-6F308711FA45}"/>
              </a:ext>
            </a:extLst>
          </p:cNvPr>
          <p:cNvGraphicFramePr>
            <a:graphicFrameLocks noGrp="1"/>
          </p:cNvGraphicFramePr>
          <p:nvPr>
            <p:extLst>
              <p:ext uri="{D42A27DB-BD31-4B8C-83A1-F6EECF244321}">
                <p14:modId xmlns:p14="http://schemas.microsoft.com/office/powerpoint/2010/main" val="4259284496"/>
              </p:ext>
            </p:extLst>
          </p:nvPr>
        </p:nvGraphicFramePr>
        <p:xfrm>
          <a:off x="1974083" y="1192046"/>
          <a:ext cx="8243832" cy="2095500"/>
        </p:xfrm>
        <a:graphic>
          <a:graphicData uri="http://schemas.openxmlformats.org/drawingml/2006/table">
            <a:tbl>
              <a:tblPr firstRow="1" firstCol="1" bandRow="1">
                <a:tableStyleId>{35758FB7-9AC5-4552-8A53-C91805E547FA}</a:tableStyleId>
              </a:tblPr>
              <a:tblGrid>
                <a:gridCol w="1175692">
                  <a:extLst>
                    <a:ext uri="{9D8B030D-6E8A-4147-A177-3AD203B41FA5}">
                      <a16:colId xmlns:a16="http://schemas.microsoft.com/office/drawing/2014/main" val="2461861032"/>
                    </a:ext>
                  </a:extLst>
                </a:gridCol>
                <a:gridCol w="4102829">
                  <a:extLst>
                    <a:ext uri="{9D8B030D-6E8A-4147-A177-3AD203B41FA5}">
                      <a16:colId xmlns:a16="http://schemas.microsoft.com/office/drawing/2014/main" val="3639354152"/>
                    </a:ext>
                  </a:extLst>
                </a:gridCol>
                <a:gridCol w="1508815">
                  <a:extLst>
                    <a:ext uri="{9D8B030D-6E8A-4147-A177-3AD203B41FA5}">
                      <a16:colId xmlns:a16="http://schemas.microsoft.com/office/drawing/2014/main" val="2884468916"/>
                    </a:ext>
                  </a:extLst>
                </a:gridCol>
                <a:gridCol w="1456496">
                  <a:extLst>
                    <a:ext uri="{9D8B030D-6E8A-4147-A177-3AD203B41FA5}">
                      <a16:colId xmlns:a16="http://schemas.microsoft.com/office/drawing/2014/main" val="1202041518"/>
                    </a:ext>
                  </a:extLst>
                </a:gridCol>
              </a:tblGrid>
              <a:tr h="0">
                <a:tc>
                  <a:txBody>
                    <a:bodyPr/>
                    <a:lstStyle/>
                    <a:p>
                      <a:pPr>
                        <a:lnSpc>
                          <a:spcPct val="107000"/>
                        </a:lnSpc>
                        <a:spcAft>
                          <a:spcPts val="800"/>
                        </a:spcAft>
                      </a:pPr>
                      <a:r>
                        <a:rPr lang="en-US" sz="1400" b="1" kern="0" dirty="0">
                          <a:solidFill>
                            <a:schemeClr val="tx1"/>
                          </a:solidFill>
                          <a:effectLst/>
                          <a:latin typeface="Arial Narrow" panose="020B0606020202030204" pitchFamily="34" charset="0"/>
                        </a:rPr>
                        <a:t>NUMERO CONTRATO </a:t>
                      </a:r>
                      <a:endParaRPr lang="es-CO" sz="1400" b="1"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400" b="1" kern="0" dirty="0">
                          <a:solidFill>
                            <a:schemeClr val="tx1"/>
                          </a:solidFill>
                          <a:effectLst/>
                          <a:latin typeface="Arial Narrow" panose="020B0606020202030204" pitchFamily="34" charset="0"/>
                        </a:rPr>
                        <a:t>OBJETO CONTRATO</a:t>
                      </a:r>
                      <a:endParaRPr lang="es-CO" sz="1400" b="1"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es-CO" sz="1400" b="1" kern="0" dirty="0">
                          <a:solidFill>
                            <a:schemeClr val="tx1"/>
                          </a:solidFill>
                          <a:effectLst/>
                          <a:latin typeface="Arial Narrow" panose="020B0606020202030204" pitchFamily="34" charset="0"/>
                        </a:rPr>
                        <a:t>VALOR  </a:t>
                      </a:r>
                      <a:endParaRPr lang="es-CO" sz="1400" b="1"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es-CO" sz="1400" b="1" kern="0" dirty="0">
                          <a:solidFill>
                            <a:schemeClr val="tx1"/>
                          </a:solidFill>
                          <a:effectLst/>
                          <a:latin typeface="Arial Narrow" panose="020B0606020202030204" pitchFamily="34" charset="0"/>
                        </a:rPr>
                        <a:t>CLASE CONTRATO </a:t>
                      </a:r>
                      <a:endParaRPr lang="es-CO" sz="1400" b="1"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50568873"/>
                  </a:ext>
                </a:extLst>
              </a:tr>
              <a:tr h="0">
                <a:tc>
                  <a:txBody>
                    <a:bodyPr/>
                    <a:lstStyle/>
                    <a:p>
                      <a:pPr algn="ctr">
                        <a:lnSpc>
                          <a:spcPct val="107000"/>
                        </a:lnSpc>
                        <a:spcAft>
                          <a:spcPts val="800"/>
                        </a:spcAft>
                      </a:pPr>
                      <a:r>
                        <a:rPr lang="es-CO" sz="1400" b="1" kern="0" dirty="0">
                          <a:effectLst/>
                          <a:latin typeface="Arial Narrow" panose="020B0606020202030204" pitchFamily="34" charset="0"/>
                        </a:rPr>
                        <a:t>009-2025</a:t>
                      </a:r>
                      <a:endParaRPr lang="es-CO" sz="1400" b="1"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lnSpc>
                          <a:spcPct val="107000"/>
                        </a:lnSpc>
                        <a:spcAft>
                          <a:spcPts val="800"/>
                        </a:spcAft>
                      </a:pPr>
                      <a:r>
                        <a:rPr lang="es-CO" sz="1400" b="1" kern="0" dirty="0">
                          <a:effectLst/>
                          <a:latin typeface="Arial Narrow" panose="020B0606020202030204" pitchFamily="34" charset="0"/>
                        </a:rPr>
                        <a:t>“CONTRATAR EL SUMINISTRO DE PRODUCTOS QUÍMICOS BAJO LA MODALIDAD DE MONTO AGOTABLE PARA EL NORMAL FUNCIONAMIENTO DE LAS PLANTAS PTAR Y PTAP DEL MUNICIPIO DE ROVIRA Y A CARGO DE LA EMPRESA DE SERVICIOS PÚBLICOS DOMICILIARIOS DE ROVIRA "EMSPUROVIRA" E.S.P”</a:t>
                      </a:r>
                      <a:endParaRPr lang="es-CO" sz="1400" b="1"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lnSpc>
                          <a:spcPct val="107000"/>
                        </a:lnSpc>
                        <a:spcAft>
                          <a:spcPts val="800"/>
                        </a:spcAft>
                      </a:pPr>
                      <a:r>
                        <a:rPr lang="es-CO" sz="1400" b="1" kern="0" dirty="0">
                          <a:effectLst/>
                          <a:latin typeface="Arial Narrow" panose="020B0606020202030204" pitchFamily="34" charset="0"/>
                        </a:rPr>
                        <a:t>$ 65.000.000</a:t>
                      </a:r>
                      <a:endParaRPr lang="es-CO" sz="1400" b="1"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lnSpc>
                          <a:spcPct val="107000"/>
                        </a:lnSpc>
                        <a:spcAft>
                          <a:spcPts val="800"/>
                        </a:spcAft>
                      </a:pPr>
                      <a:r>
                        <a:rPr lang="es-CO" sz="1400" b="1" kern="0" dirty="0">
                          <a:effectLst/>
                          <a:latin typeface="Arial Narrow" panose="020B0606020202030204" pitchFamily="34" charset="0"/>
                        </a:rPr>
                        <a:t>SUMINISTRO  A MONTO AGOTABLE </a:t>
                      </a:r>
                      <a:endParaRPr lang="es-CO" sz="1400" b="1" kern="100" dirty="0">
                        <a:effectLst/>
                        <a:latin typeface="Arial Narrow" panose="020B0606020202030204" pitchFamily="34" charset="0"/>
                      </a:endParaRPr>
                    </a:p>
                    <a:p>
                      <a:pPr algn="ctr">
                        <a:lnSpc>
                          <a:spcPct val="107000"/>
                        </a:lnSpc>
                        <a:spcAft>
                          <a:spcPts val="800"/>
                        </a:spcAft>
                      </a:pPr>
                      <a:r>
                        <a:rPr lang="es-CO" sz="1400" b="1" kern="0" dirty="0">
                          <a:effectLst/>
                          <a:latin typeface="Arial Narrow" panose="020B0606020202030204" pitchFamily="34" charset="0"/>
                        </a:rPr>
                        <a:t>LIQUIDADO </a:t>
                      </a:r>
                      <a:endParaRPr lang="es-CO" sz="1400" b="1" kern="100" dirty="0">
                        <a:effectLst/>
                        <a:latin typeface="Arial Narrow" panose="020B0606020202030204" pitchFamily="34" charset="0"/>
                      </a:endParaRPr>
                    </a:p>
                    <a:p>
                      <a:pPr algn="ctr">
                        <a:lnSpc>
                          <a:spcPct val="107000"/>
                        </a:lnSpc>
                        <a:spcAft>
                          <a:spcPts val="800"/>
                        </a:spcAft>
                      </a:pPr>
                      <a:r>
                        <a:rPr lang="es-CO" sz="1400" b="1" kern="0" dirty="0">
                          <a:effectLst/>
                          <a:latin typeface="Arial Narrow" panose="020B0606020202030204" pitchFamily="34" charset="0"/>
                        </a:rPr>
                        <a:t> </a:t>
                      </a:r>
                      <a:endParaRPr lang="es-CO" sz="1400" b="1" kern="100" dirty="0">
                        <a:effectLst/>
                        <a:latin typeface="Arial Narrow" panose="020B0606020202030204" pitchFamily="34" charset="0"/>
                      </a:endParaRPr>
                    </a:p>
                    <a:p>
                      <a:pPr algn="ctr">
                        <a:lnSpc>
                          <a:spcPct val="107000"/>
                        </a:lnSpc>
                        <a:spcAft>
                          <a:spcPts val="800"/>
                        </a:spcAft>
                      </a:pPr>
                      <a:r>
                        <a:rPr lang="es-CO" sz="1400" b="1" kern="0" dirty="0">
                          <a:effectLst/>
                          <a:latin typeface="Arial Narrow" panose="020B0606020202030204" pitchFamily="34" charset="0"/>
                        </a:rPr>
                        <a:t> </a:t>
                      </a:r>
                      <a:endParaRPr lang="es-CO" sz="1400" b="1"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extLst>
                  <a:ext uri="{0D108BD9-81ED-4DB2-BD59-A6C34878D82A}">
                    <a16:rowId xmlns:a16="http://schemas.microsoft.com/office/drawing/2014/main" val="4031912661"/>
                  </a:ext>
                </a:extLst>
              </a:tr>
            </a:tbl>
          </a:graphicData>
        </a:graphic>
      </p:graphicFrame>
      <p:pic>
        <p:nvPicPr>
          <p:cNvPr id="6" name="Imagen 5">
            <a:extLst>
              <a:ext uri="{FF2B5EF4-FFF2-40B4-BE49-F238E27FC236}">
                <a16:creationId xmlns:a16="http://schemas.microsoft.com/office/drawing/2014/main" id="{79F4C31D-44A9-4238-B2DC-CC3472950A51}"/>
              </a:ext>
            </a:extLst>
          </p:cNvPr>
          <p:cNvPicPr/>
          <p:nvPr/>
        </p:nvPicPr>
        <p:blipFill rotWithShape="1">
          <a:blip r:embed="rId4"/>
          <a:srcRect l="24672" t="30396" r="28516" b="31649"/>
          <a:stretch>
            <a:fillRect/>
          </a:stretch>
        </p:blipFill>
        <p:spPr bwMode="auto">
          <a:xfrm>
            <a:off x="1625288" y="3608494"/>
            <a:ext cx="2388895" cy="1934083"/>
          </a:xfrm>
          <a:prstGeom prst="rect">
            <a:avLst/>
          </a:prstGeom>
          <a:ln w="28575">
            <a:solidFill>
              <a:schemeClr val="accent1"/>
            </a:solid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pic>
        <p:nvPicPr>
          <p:cNvPr id="7" name="Imagen 6">
            <a:extLst>
              <a:ext uri="{FF2B5EF4-FFF2-40B4-BE49-F238E27FC236}">
                <a16:creationId xmlns:a16="http://schemas.microsoft.com/office/drawing/2014/main" id="{6FB817F7-82FE-410A-B94A-BC8ED0F54E55}"/>
              </a:ext>
            </a:extLst>
          </p:cNvPr>
          <p:cNvPicPr/>
          <p:nvPr/>
        </p:nvPicPr>
        <p:blipFill rotWithShape="1">
          <a:blip r:embed="rId5"/>
          <a:srcRect l="28123" t="26112" r="28382" b="32250"/>
          <a:stretch>
            <a:fillRect/>
          </a:stretch>
        </p:blipFill>
        <p:spPr bwMode="auto">
          <a:xfrm>
            <a:off x="4826827" y="3608494"/>
            <a:ext cx="2366011" cy="1934082"/>
          </a:xfrm>
          <a:prstGeom prst="rect">
            <a:avLst/>
          </a:prstGeom>
          <a:ln w="28575">
            <a:solidFill>
              <a:schemeClr val="accent1"/>
            </a:solid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pic>
        <p:nvPicPr>
          <p:cNvPr id="8" name="Imagen 7">
            <a:extLst>
              <a:ext uri="{FF2B5EF4-FFF2-40B4-BE49-F238E27FC236}">
                <a16:creationId xmlns:a16="http://schemas.microsoft.com/office/drawing/2014/main" id="{CE528B2D-636C-474F-B03B-795C3D2BF3A9}"/>
              </a:ext>
            </a:extLst>
          </p:cNvPr>
          <p:cNvPicPr/>
          <p:nvPr/>
        </p:nvPicPr>
        <p:blipFill rotWithShape="1">
          <a:blip r:embed="rId6"/>
          <a:srcRect l="41891" t="21216" r="41477" b="26322"/>
          <a:stretch>
            <a:fillRect/>
          </a:stretch>
        </p:blipFill>
        <p:spPr bwMode="auto">
          <a:xfrm>
            <a:off x="8005482" y="3608494"/>
            <a:ext cx="2093259" cy="1934082"/>
          </a:xfrm>
          <a:prstGeom prst="rect">
            <a:avLst/>
          </a:prstGeom>
          <a:ln w="28575">
            <a:solidFill>
              <a:schemeClr val="accent1"/>
            </a:solid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7383702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11" name="CuadroTexto 10">
            <a:extLst>
              <a:ext uri="{FF2B5EF4-FFF2-40B4-BE49-F238E27FC236}">
                <a16:creationId xmlns:a16="http://schemas.microsoft.com/office/drawing/2014/main" id="{CDC64982-7A3D-4502-99C1-EC64BCDA2E51}"/>
              </a:ext>
            </a:extLst>
          </p:cNvPr>
          <p:cNvSpPr txBox="1"/>
          <p:nvPr/>
        </p:nvSpPr>
        <p:spPr>
          <a:xfrm>
            <a:off x="1368658" y="401787"/>
            <a:ext cx="9454684" cy="553998"/>
          </a:xfrm>
          <a:prstGeom prst="rect">
            <a:avLst/>
          </a:prstGeom>
          <a:noFill/>
        </p:spPr>
        <p:txBody>
          <a:bodyPr wrap="square" rtlCol="0">
            <a:spAutoFit/>
          </a:bodyPr>
          <a:lstStyle/>
          <a:p>
            <a:pPr algn="ctr"/>
            <a:r>
              <a:rPr lang="es-ES" sz="3000" b="1" dirty="0">
                <a:solidFill>
                  <a:schemeClr val="bg1"/>
                </a:solidFill>
              </a:rPr>
              <a:t> </a:t>
            </a:r>
            <a:r>
              <a:rPr lang="es-CO" sz="30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SUMINISTRO </a:t>
            </a:r>
            <a:r>
              <a:rPr lang="es-ES" sz="3000" b="1" dirty="0">
                <a:solidFill>
                  <a:schemeClr val="bg1"/>
                </a:solidFill>
              </a:rPr>
              <a:t>ALMACEN </a:t>
            </a:r>
            <a:endParaRPr lang="es-CO" sz="3000" b="1" dirty="0">
              <a:solidFill>
                <a:schemeClr val="bg1"/>
              </a:solidFill>
            </a:endParaRPr>
          </a:p>
        </p:txBody>
      </p:sp>
      <p:graphicFrame>
        <p:nvGraphicFramePr>
          <p:cNvPr id="3" name="Tabla 2">
            <a:extLst>
              <a:ext uri="{FF2B5EF4-FFF2-40B4-BE49-F238E27FC236}">
                <a16:creationId xmlns:a16="http://schemas.microsoft.com/office/drawing/2014/main" id="{4E36FA4F-04AE-4F03-BA40-A9C7562F3C5E}"/>
              </a:ext>
            </a:extLst>
          </p:cNvPr>
          <p:cNvGraphicFramePr>
            <a:graphicFrameLocks noGrp="1"/>
          </p:cNvGraphicFramePr>
          <p:nvPr>
            <p:extLst>
              <p:ext uri="{D42A27DB-BD31-4B8C-83A1-F6EECF244321}">
                <p14:modId xmlns:p14="http://schemas.microsoft.com/office/powerpoint/2010/main" val="1319930053"/>
              </p:ext>
            </p:extLst>
          </p:nvPr>
        </p:nvGraphicFramePr>
        <p:xfrm>
          <a:off x="2262809" y="1310292"/>
          <a:ext cx="7666382" cy="2090865"/>
        </p:xfrm>
        <a:graphic>
          <a:graphicData uri="http://schemas.openxmlformats.org/drawingml/2006/table">
            <a:tbl>
              <a:tblPr firstRow="1" firstCol="1" bandRow="1">
                <a:tableStyleId>{35758FB7-9AC5-4552-8A53-C91805E547FA}</a:tableStyleId>
              </a:tblPr>
              <a:tblGrid>
                <a:gridCol w="961338">
                  <a:extLst>
                    <a:ext uri="{9D8B030D-6E8A-4147-A177-3AD203B41FA5}">
                      <a16:colId xmlns:a16="http://schemas.microsoft.com/office/drawing/2014/main" val="1209381123"/>
                    </a:ext>
                  </a:extLst>
                </a:gridCol>
                <a:gridCol w="4016682">
                  <a:extLst>
                    <a:ext uri="{9D8B030D-6E8A-4147-A177-3AD203B41FA5}">
                      <a16:colId xmlns:a16="http://schemas.microsoft.com/office/drawing/2014/main" val="1913688628"/>
                    </a:ext>
                  </a:extLst>
                </a:gridCol>
                <a:gridCol w="1367897">
                  <a:extLst>
                    <a:ext uri="{9D8B030D-6E8A-4147-A177-3AD203B41FA5}">
                      <a16:colId xmlns:a16="http://schemas.microsoft.com/office/drawing/2014/main" val="2898658775"/>
                    </a:ext>
                  </a:extLst>
                </a:gridCol>
                <a:gridCol w="1320465">
                  <a:extLst>
                    <a:ext uri="{9D8B030D-6E8A-4147-A177-3AD203B41FA5}">
                      <a16:colId xmlns:a16="http://schemas.microsoft.com/office/drawing/2014/main" val="598962872"/>
                    </a:ext>
                  </a:extLst>
                </a:gridCol>
              </a:tblGrid>
              <a:tr h="0">
                <a:tc>
                  <a:txBody>
                    <a:bodyPr/>
                    <a:lstStyle/>
                    <a:p>
                      <a:pPr>
                        <a:lnSpc>
                          <a:spcPct val="107000"/>
                        </a:lnSpc>
                        <a:spcAft>
                          <a:spcPts val="800"/>
                        </a:spcAft>
                      </a:pPr>
                      <a:r>
                        <a:rPr lang="en-US" sz="1400" kern="0" dirty="0">
                          <a:solidFill>
                            <a:schemeClr val="tx1"/>
                          </a:solidFill>
                          <a:effectLst/>
                          <a:latin typeface="Arial Narrow" panose="020B0606020202030204" pitchFamily="34" charset="0"/>
                        </a:rPr>
                        <a:t>NUMERO CONTRATO </a:t>
                      </a:r>
                      <a:endParaRPr lang="es-CO" sz="14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400" kern="0" dirty="0">
                          <a:solidFill>
                            <a:schemeClr val="tx1"/>
                          </a:solidFill>
                          <a:effectLst/>
                          <a:latin typeface="Arial Narrow" panose="020B0606020202030204" pitchFamily="34" charset="0"/>
                        </a:rPr>
                        <a:t>OBJETO CONTRATO</a:t>
                      </a:r>
                      <a:endParaRPr lang="es-CO" sz="14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es-CO" sz="1400" kern="0" dirty="0">
                          <a:solidFill>
                            <a:schemeClr val="tx1"/>
                          </a:solidFill>
                          <a:effectLst/>
                          <a:latin typeface="Arial Narrow" panose="020B0606020202030204" pitchFamily="34" charset="0"/>
                        </a:rPr>
                        <a:t>VALOR  </a:t>
                      </a:r>
                      <a:endParaRPr lang="es-CO" sz="14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es-CO" sz="1400" kern="0" dirty="0">
                          <a:solidFill>
                            <a:schemeClr val="tx1"/>
                          </a:solidFill>
                          <a:effectLst/>
                          <a:latin typeface="Arial Narrow" panose="020B0606020202030204" pitchFamily="34" charset="0"/>
                        </a:rPr>
                        <a:t>CLASE CONTRATO </a:t>
                      </a:r>
                      <a:endParaRPr lang="es-CO" sz="14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03928888"/>
                  </a:ext>
                </a:extLst>
              </a:tr>
              <a:tr h="0">
                <a:tc>
                  <a:txBody>
                    <a:bodyPr/>
                    <a:lstStyle/>
                    <a:p>
                      <a:pPr algn="just">
                        <a:lnSpc>
                          <a:spcPct val="107000"/>
                        </a:lnSpc>
                        <a:spcAft>
                          <a:spcPts val="800"/>
                        </a:spcAft>
                      </a:pPr>
                      <a:r>
                        <a:rPr lang="es-CO" sz="1600" kern="0" dirty="0">
                          <a:solidFill>
                            <a:schemeClr val="tx1"/>
                          </a:solidFill>
                          <a:effectLst/>
                          <a:latin typeface="Arial Narrow" panose="020B0606020202030204" pitchFamily="34" charset="0"/>
                        </a:rPr>
                        <a:t>020-2025</a:t>
                      </a:r>
                      <a:endParaRPr lang="es-CO" sz="16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just">
                        <a:lnSpc>
                          <a:spcPct val="107000"/>
                        </a:lnSpc>
                        <a:spcAft>
                          <a:spcPts val="800"/>
                        </a:spcAft>
                      </a:pPr>
                      <a:r>
                        <a:rPr lang="es-CO" sz="1400" b="1" kern="0" dirty="0">
                          <a:solidFill>
                            <a:schemeClr val="tx1"/>
                          </a:solidFill>
                          <a:effectLst/>
                          <a:latin typeface="Arial Narrow" panose="020B0606020202030204" pitchFamily="34" charset="0"/>
                        </a:rPr>
                        <a:t>“ CONTRATAR EL SUMINISTRO A MONTO AGOTABLE DE TUBERIA, VALVULAS Y ACCESORIOS PARA LA PRESTACION DE LOS SERVICIOS PUBLICOS DE ACUEDUCTO Y ALCANTARILLADO A CARGO DE LA EMPRESA DE SERVICIOS PUBLICOS DOMICILIARIOS DE ROVIRA “EMSPUROVIRA E.S.P” </a:t>
                      </a:r>
                      <a:endParaRPr lang="es-CO" sz="1400" b="1" kern="100" dirty="0">
                        <a:solidFill>
                          <a:schemeClr val="tx1"/>
                        </a:solidFill>
                        <a:effectLst/>
                        <a:latin typeface="Arial Narrow" panose="020B0606020202030204" pitchFamily="34" charset="0"/>
                      </a:endParaRPr>
                    </a:p>
                    <a:p>
                      <a:pPr algn="just">
                        <a:lnSpc>
                          <a:spcPct val="107000"/>
                        </a:lnSpc>
                        <a:spcAft>
                          <a:spcPts val="800"/>
                        </a:spcAft>
                      </a:pPr>
                      <a:r>
                        <a:rPr lang="es-CO" sz="1200" kern="0" dirty="0">
                          <a:solidFill>
                            <a:schemeClr val="tx1"/>
                          </a:solidFill>
                          <a:effectLst/>
                          <a:latin typeface="Arial Narrow" panose="020B0606020202030204" pitchFamily="34" charset="0"/>
                        </a:rPr>
                        <a:t> </a:t>
                      </a:r>
                      <a:endParaRPr lang="es-CO" sz="12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just">
                        <a:lnSpc>
                          <a:spcPct val="107000"/>
                        </a:lnSpc>
                        <a:spcAft>
                          <a:spcPts val="800"/>
                        </a:spcAft>
                      </a:pPr>
                      <a:r>
                        <a:rPr lang="es-CO" sz="1600" kern="0" dirty="0">
                          <a:solidFill>
                            <a:schemeClr val="tx1"/>
                          </a:solidFill>
                          <a:effectLst/>
                          <a:latin typeface="Arial Narrow" panose="020B0606020202030204" pitchFamily="34" charset="0"/>
                        </a:rPr>
                        <a:t>$ 15.000.000</a:t>
                      </a:r>
                      <a:endParaRPr lang="es-CO" sz="16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just">
                        <a:lnSpc>
                          <a:spcPct val="107000"/>
                        </a:lnSpc>
                        <a:spcAft>
                          <a:spcPts val="800"/>
                        </a:spcAft>
                      </a:pPr>
                      <a:r>
                        <a:rPr lang="es-CO" sz="1400" kern="0" dirty="0">
                          <a:solidFill>
                            <a:schemeClr val="tx1"/>
                          </a:solidFill>
                          <a:effectLst/>
                          <a:latin typeface="Arial Narrow" panose="020B0606020202030204" pitchFamily="34" charset="0"/>
                        </a:rPr>
                        <a:t>SUMINISTRO </a:t>
                      </a:r>
                      <a:endParaRPr lang="es-CO" sz="1400" kern="100" dirty="0">
                        <a:solidFill>
                          <a:schemeClr val="tx1"/>
                        </a:solidFill>
                        <a:effectLst/>
                        <a:latin typeface="Arial Narrow" panose="020B0606020202030204" pitchFamily="34" charset="0"/>
                      </a:endParaRPr>
                    </a:p>
                    <a:p>
                      <a:pPr algn="just">
                        <a:lnSpc>
                          <a:spcPct val="107000"/>
                        </a:lnSpc>
                        <a:spcAft>
                          <a:spcPts val="800"/>
                        </a:spcAft>
                      </a:pPr>
                      <a:r>
                        <a:rPr lang="es-CO" sz="1400" kern="0" dirty="0">
                          <a:solidFill>
                            <a:schemeClr val="tx1"/>
                          </a:solidFill>
                          <a:effectLst/>
                          <a:latin typeface="Arial Narrow" panose="020B0606020202030204" pitchFamily="34" charset="0"/>
                        </a:rPr>
                        <a:t>LIQUIDADO </a:t>
                      </a:r>
                      <a:endParaRPr lang="es-CO" sz="14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extLst>
                  <a:ext uri="{0D108BD9-81ED-4DB2-BD59-A6C34878D82A}">
                    <a16:rowId xmlns:a16="http://schemas.microsoft.com/office/drawing/2014/main" val="3518645611"/>
                  </a:ext>
                </a:extLst>
              </a:tr>
            </a:tbl>
          </a:graphicData>
        </a:graphic>
      </p:graphicFrame>
      <p:pic>
        <p:nvPicPr>
          <p:cNvPr id="12" name="Imagen 11">
            <a:extLst>
              <a:ext uri="{FF2B5EF4-FFF2-40B4-BE49-F238E27FC236}">
                <a16:creationId xmlns:a16="http://schemas.microsoft.com/office/drawing/2014/main" id="{BBF5463B-01EF-4203-9AFA-FFB0C2209519}"/>
              </a:ext>
            </a:extLst>
          </p:cNvPr>
          <p:cNvPicPr/>
          <p:nvPr/>
        </p:nvPicPr>
        <p:blipFill rotWithShape="1">
          <a:blip r:embed="rId4"/>
          <a:srcRect l="41558" t="24070" r="41578" b="39173"/>
          <a:stretch>
            <a:fillRect/>
          </a:stretch>
        </p:blipFill>
        <p:spPr bwMode="auto">
          <a:xfrm>
            <a:off x="1087283" y="3818340"/>
            <a:ext cx="2774717" cy="2086293"/>
          </a:xfrm>
          <a:prstGeom prst="rect">
            <a:avLst/>
          </a:prstGeom>
          <a:ln w="28575">
            <a:solidFill>
              <a:srgbClr val="0070C0"/>
            </a:solid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pic>
        <p:nvPicPr>
          <p:cNvPr id="13" name="Imagen 12">
            <a:extLst>
              <a:ext uri="{FF2B5EF4-FFF2-40B4-BE49-F238E27FC236}">
                <a16:creationId xmlns:a16="http://schemas.microsoft.com/office/drawing/2014/main" id="{1F81F97D-C568-4D21-949E-09647E65514D}"/>
              </a:ext>
            </a:extLst>
          </p:cNvPr>
          <p:cNvPicPr/>
          <p:nvPr/>
        </p:nvPicPr>
        <p:blipFill rotWithShape="1">
          <a:blip r:embed="rId5"/>
          <a:srcRect l="27890" t="33669" r="27922" b="37959"/>
          <a:stretch>
            <a:fillRect/>
          </a:stretch>
        </p:blipFill>
        <p:spPr bwMode="auto">
          <a:xfrm>
            <a:off x="4407162" y="3818340"/>
            <a:ext cx="2968298" cy="2086293"/>
          </a:xfrm>
          <a:prstGeom prst="rect">
            <a:avLst/>
          </a:prstGeom>
          <a:ln w="28575">
            <a:solidFill>
              <a:srgbClr val="0070C0"/>
            </a:solid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pic>
        <p:nvPicPr>
          <p:cNvPr id="14" name="Imagen 13">
            <a:extLst>
              <a:ext uri="{FF2B5EF4-FFF2-40B4-BE49-F238E27FC236}">
                <a16:creationId xmlns:a16="http://schemas.microsoft.com/office/drawing/2014/main" id="{CE61D29D-3AB3-44BB-884C-D936C88B6467}"/>
              </a:ext>
            </a:extLst>
          </p:cNvPr>
          <p:cNvPicPr/>
          <p:nvPr/>
        </p:nvPicPr>
        <p:blipFill rotWithShape="1">
          <a:blip r:embed="rId6"/>
          <a:srcRect l="42818" t="24684" r="42156" b="30604"/>
          <a:stretch>
            <a:fillRect/>
          </a:stretch>
        </p:blipFill>
        <p:spPr bwMode="auto">
          <a:xfrm>
            <a:off x="7920622" y="3818339"/>
            <a:ext cx="2753912" cy="2086293"/>
          </a:xfrm>
          <a:prstGeom prst="rect">
            <a:avLst/>
          </a:prstGeom>
          <a:ln w="28575">
            <a:solidFill>
              <a:srgbClr val="0070C0"/>
            </a:solid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16680781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11" name="CuadroTexto 10">
            <a:extLst>
              <a:ext uri="{FF2B5EF4-FFF2-40B4-BE49-F238E27FC236}">
                <a16:creationId xmlns:a16="http://schemas.microsoft.com/office/drawing/2014/main" id="{CDC64982-7A3D-4502-99C1-EC64BCDA2E51}"/>
              </a:ext>
            </a:extLst>
          </p:cNvPr>
          <p:cNvSpPr txBox="1"/>
          <p:nvPr/>
        </p:nvSpPr>
        <p:spPr>
          <a:xfrm>
            <a:off x="1368658" y="401787"/>
            <a:ext cx="9454684" cy="553998"/>
          </a:xfrm>
          <a:prstGeom prst="rect">
            <a:avLst/>
          </a:prstGeom>
          <a:noFill/>
        </p:spPr>
        <p:txBody>
          <a:bodyPr wrap="square" rtlCol="0">
            <a:spAutoFit/>
          </a:bodyPr>
          <a:lstStyle/>
          <a:p>
            <a:pPr algn="ctr"/>
            <a:r>
              <a:rPr lang="es-ES" sz="3000" b="1" dirty="0">
                <a:solidFill>
                  <a:schemeClr val="bg1"/>
                </a:solidFill>
              </a:rPr>
              <a:t> </a:t>
            </a:r>
            <a:r>
              <a:rPr lang="es-CO" sz="30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SUMINISTRO </a:t>
            </a:r>
            <a:r>
              <a:rPr lang="es-ES" sz="3000" b="1" dirty="0">
                <a:solidFill>
                  <a:schemeClr val="bg1"/>
                </a:solidFill>
              </a:rPr>
              <a:t>ALMACEN </a:t>
            </a:r>
            <a:endParaRPr lang="es-CO" sz="3000" b="1" dirty="0">
              <a:solidFill>
                <a:schemeClr val="bg1"/>
              </a:solidFill>
            </a:endParaRPr>
          </a:p>
        </p:txBody>
      </p:sp>
      <p:graphicFrame>
        <p:nvGraphicFramePr>
          <p:cNvPr id="2" name="Tabla 1">
            <a:extLst>
              <a:ext uri="{FF2B5EF4-FFF2-40B4-BE49-F238E27FC236}">
                <a16:creationId xmlns:a16="http://schemas.microsoft.com/office/drawing/2014/main" id="{97EA5B3C-8BA6-4ED4-8E98-696B6703DC86}"/>
              </a:ext>
            </a:extLst>
          </p:cNvPr>
          <p:cNvGraphicFramePr>
            <a:graphicFrameLocks noGrp="1"/>
          </p:cNvGraphicFramePr>
          <p:nvPr>
            <p:extLst>
              <p:ext uri="{D42A27DB-BD31-4B8C-83A1-F6EECF244321}">
                <p14:modId xmlns:p14="http://schemas.microsoft.com/office/powerpoint/2010/main" val="2802406582"/>
              </p:ext>
            </p:extLst>
          </p:nvPr>
        </p:nvGraphicFramePr>
        <p:xfrm>
          <a:off x="1861748" y="1150084"/>
          <a:ext cx="7991334" cy="2182686"/>
        </p:xfrm>
        <a:graphic>
          <a:graphicData uri="http://schemas.openxmlformats.org/drawingml/2006/table">
            <a:tbl>
              <a:tblPr firstRow="1" firstCol="1" bandRow="1">
                <a:tableStyleId>{35758FB7-9AC5-4552-8A53-C91805E547FA}</a:tableStyleId>
              </a:tblPr>
              <a:tblGrid>
                <a:gridCol w="1418375">
                  <a:extLst>
                    <a:ext uri="{9D8B030D-6E8A-4147-A177-3AD203B41FA5}">
                      <a16:colId xmlns:a16="http://schemas.microsoft.com/office/drawing/2014/main" val="2639080885"/>
                    </a:ext>
                  </a:extLst>
                </a:gridCol>
                <a:gridCol w="3646274">
                  <a:extLst>
                    <a:ext uri="{9D8B030D-6E8A-4147-A177-3AD203B41FA5}">
                      <a16:colId xmlns:a16="http://schemas.microsoft.com/office/drawing/2014/main" val="3374344024"/>
                    </a:ext>
                  </a:extLst>
                </a:gridCol>
                <a:gridCol w="1489161">
                  <a:extLst>
                    <a:ext uri="{9D8B030D-6E8A-4147-A177-3AD203B41FA5}">
                      <a16:colId xmlns:a16="http://schemas.microsoft.com/office/drawing/2014/main" val="3711051908"/>
                    </a:ext>
                  </a:extLst>
                </a:gridCol>
                <a:gridCol w="1437524">
                  <a:extLst>
                    <a:ext uri="{9D8B030D-6E8A-4147-A177-3AD203B41FA5}">
                      <a16:colId xmlns:a16="http://schemas.microsoft.com/office/drawing/2014/main" val="255125504"/>
                    </a:ext>
                  </a:extLst>
                </a:gridCol>
              </a:tblGrid>
              <a:tr h="0">
                <a:tc>
                  <a:txBody>
                    <a:bodyPr/>
                    <a:lstStyle/>
                    <a:p>
                      <a:pPr algn="ctr">
                        <a:lnSpc>
                          <a:spcPct val="107000"/>
                        </a:lnSpc>
                        <a:spcAft>
                          <a:spcPts val="800"/>
                        </a:spcAft>
                      </a:pPr>
                      <a:r>
                        <a:rPr lang="en-US" sz="1200" kern="0" dirty="0">
                          <a:solidFill>
                            <a:schemeClr val="tx1"/>
                          </a:solidFill>
                          <a:effectLst/>
                          <a:latin typeface="Arial Narrow" panose="020B0606020202030204" pitchFamily="34" charset="0"/>
                        </a:rPr>
                        <a:t>NUMERO CONTRATO </a:t>
                      </a:r>
                      <a:endParaRPr lang="es-CO" sz="12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200" kern="0" dirty="0">
                          <a:solidFill>
                            <a:schemeClr val="tx1"/>
                          </a:solidFill>
                          <a:effectLst/>
                          <a:latin typeface="Arial Narrow" panose="020B0606020202030204" pitchFamily="34" charset="0"/>
                        </a:rPr>
                        <a:t>OBJETO CONTRATO</a:t>
                      </a:r>
                      <a:endParaRPr lang="es-CO" sz="12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200" kern="0" dirty="0">
                          <a:solidFill>
                            <a:schemeClr val="tx1"/>
                          </a:solidFill>
                          <a:effectLst/>
                          <a:latin typeface="Arial Narrow" panose="020B0606020202030204" pitchFamily="34" charset="0"/>
                        </a:rPr>
                        <a:t>VALOR  </a:t>
                      </a:r>
                      <a:endParaRPr lang="es-CO" sz="12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200" kern="0" dirty="0">
                          <a:solidFill>
                            <a:schemeClr val="tx1"/>
                          </a:solidFill>
                          <a:effectLst/>
                          <a:latin typeface="Arial Narrow" panose="020B0606020202030204" pitchFamily="34" charset="0"/>
                        </a:rPr>
                        <a:t>CLASE CONTRATO </a:t>
                      </a:r>
                      <a:endParaRPr lang="es-CO" sz="12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57791050"/>
                  </a:ext>
                </a:extLst>
              </a:tr>
              <a:tr h="0">
                <a:tc>
                  <a:txBody>
                    <a:bodyPr/>
                    <a:lstStyle/>
                    <a:p>
                      <a:pPr algn="ctr">
                        <a:lnSpc>
                          <a:spcPct val="107000"/>
                        </a:lnSpc>
                        <a:spcAft>
                          <a:spcPts val="800"/>
                        </a:spcAft>
                      </a:pPr>
                      <a:r>
                        <a:rPr lang="es-CO" sz="1600" kern="0" dirty="0">
                          <a:effectLst/>
                          <a:latin typeface="Arial Narrow" panose="020B0606020202030204" pitchFamily="34" charset="0"/>
                        </a:rPr>
                        <a:t>021-2025</a:t>
                      </a:r>
                      <a:endParaRPr lang="es-CO" sz="160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lnSpc>
                          <a:spcPct val="107000"/>
                        </a:lnSpc>
                        <a:spcAft>
                          <a:spcPts val="800"/>
                        </a:spcAft>
                      </a:pPr>
                      <a:r>
                        <a:rPr lang="es-CO" sz="1600" kern="0" dirty="0">
                          <a:effectLst/>
                          <a:latin typeface="Arial Narrow" panose="020B0606020202030204" pitchFamily="34" charset="0"/>
                        </a:rPr>
                        <a:t>“ CONTRATAR EL SUMINISTRO DE ELEMENTOS DE PAPELERIA, TONER, Y UTILES DE OFICINA NECESARIOS PARA EL DESARROLLO DE LAS ACTIVIDADES DE LA EMPRESA DE SERVICIOS PUBLICOS DOMICILIARIOS DE ROVIRA – TOLIMA “ EMSPUROVIRA E.S.P.” </a:t>
                      </a:r>
                      <a:endParaRPr lang="es-CO" sz="160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lnSpc>
                          <a:spcPct val="107000"/>
                        </a:lnSpc>
                        <a:spcAft>
                          <a:spcPts val="800"/>
                        </a:spcAft>
                      </a:pPr>
                      <a:r>
                        <a:rPr lang="es-CO" sz="1600" kern="0" dirty="0">
                          <a:effectLst/>
                          <a:latin typeface="Arial Narrow" panose="020B0606020202030204" pitchFamily="34" charset="0"/>
                        </a:rPr>
                        <a:t>$ 13.000.000</a:t>
                      </a:r>
                      <a:endParaRPr lang="es-CO" sz="160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lnSpc>
                          <a:spcPct val="107000"/>
                        </a:lnSpc>
                        <a:spcAft>
                          <a:spcPts val="800"/>
                        </a:spcAft>
                      </a:pPr>
                      <a:r>
                        <a:rPr lang="es-CO" sz="1600" kern="0" dirty="0">
                          <a:effectLst/>
                          <a:latin typeface="Arial Narrow" panose="020B0606020202030204" pitchFamily="34" charset="0"/>
                        </a:rPr>
                        <a:t>SUMINISTRO </a:t>
                      </a:r>
                      <a:endParaRPr lang="es-CO" sz="1600" kern="100" dirty="0">
                        <a:effectLst/>
                        <a:latin typeface="Arial Narrow" panose="020B0606020202030204" pitchFamily="34" charset="0"/>
                      </a:endParaRPr>
                    </a:p>
                    <a:p>
                      <a:pPr algn="ctr">
                        <a:lnSpc>
                          <a:spcPct val="107000"/>
                        </a:lnSpc>
                        <a:spcAft>
                          <a:spcPts val="800"/>
                        </a:spcAft>
                      </a:pPr>
                      <a:r>
                        <a:rPr lang="es-CO" sz="1600" kern="0" dirty="0">
                          <a:effectLst/>
                          <a:latin typeface="Arial Narrow" panose="020B0606020202030204" pitchFamily="34" charset="0"/>
                        </a:rPr>
                        <a:t>LIQUIDADO </a:t>
                      </a:r>
                      <a:endParaRPr lang="es-CO" sz="160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extLst>
                  <a:ext uri="{0D108BD9-81ED-4DB2-BD59-A6C34878D82A}">
                    <a16:rowId xmlns:a16="http://schemas.microsoft.com/office/drawing/2014/main" val="386649066"/>
                  </a:ext>
                </a:extLst>
              </a:tr>
            </a:tbl>
          </a:graphicData>
        </a:graphic>
      </p:graphicFrame>
      <p:pic>
        <p:nvPicPr>
          <p:cNvPr id="15" name="Imagen 14">
            <a:extLst>
              <a:ext uri="{FF2B5EF4-FFF2-40B4-BE49-F238E27FC236}">
                <a16:creationId xmlns:a16="http://schemas.microsoft.com/office/drawing/2014/main" id="{1452034D-EED9-4449-8A7E-61FA33906E3A}"/>
              </a:ext>
            </a:extLst>
          </p:cNvPr>
          <p:cNvPicPr/>
          <p:nvPr/>
        </p:nvPicPr>
        <p:blipFill rotWithShape="1">
          <a:blip r:embed="rId4"/>
          <a:srcRect l="32247" t="26928" r="32180" b="31644"/>
          <a:stretch>
            <a:fillRect/>
          </a:stretch>
        </p:blipFill>
        <p:spPr bwMode="auto">
          <a:xfrm>
            <a:off x="1309175" y="3538330"/>
            <a:ext cx="2778576" cy="2033795"/>
          </a:xfrm>
          <a:prstGeom prst="rect">
            <a:avLst/>
          </a:prstGeom>
          <a:ln w="28575">
            <a:solidFill>
              <a:srgbClr val="0070C0"/>
            </a:solid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pic>
        <p:nvPicPr>
          <p:cNvPr id="16" name="Imagen 15">
            <a:extLst>
              <a:ext uri="{FF2B5EF4-FFF2-40B4-BE49-F238E27FC236}">
                <a16:creationId xmlns:a16="http://schemas.microsoft.com/office/drawing/2014/main" id="{6ED68B6C-25E6-4D9A-9F14-9BE101FA05BD}"/>
              </a:ext>
            </a:extLst>
          </p:cNvPr>
          <p:cNvPicPr/>
          <p:nvPr/>
        </p:nvPicPr>
        <p:blipFill rotWithShape="1">
          <a:blip r:embed="rId5"/>
          <a:srcRect l="30297" t="21216" r="30231" b="35721"/>
          <a:stretch>
            <a:fillRect/>
          </a:stretch>
        </p:blipFill>
        <p:spPr bwMode="auto">
          <a:xfrm>
            <a:off x="4836580" y="3538330"/>
            <a:ext cx="2286956" cy="2033795"/>
          </a:xfrm>
          <a:prstGeom prst="rect">
            <a:avLst/>
          </a:prstGeom>
          <a:ln w="28575">
            <a:solidFill>
              <a:srgbClr val="0070C0"/>
            </a:solid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pic>
        <p:nvPicPr>
          <p:cNvPr id="17" name="Imagen 16">
            <a:extLst>
              <a:ext uri="{FF2B5EF4-FFF2-40B4-BE49-F238E27FC236}">
                <a16:creationId xmlns:a16="http://schemas.microsoft.com/office/drawing/2014/main" id="{DDB9BD25-54D2-452D-8181-47EFB02CC178}"/>
              </a:ext>
            </a:extLst>
          </p:cNvPr>
          <p:cNvPicPr/>
          <p:nvPr/>
        </p:nvPicPr>
        <p:blipFill rotWithShape="1">
          <a:blip r:embed="rId6"/>
          <a:srcRect l="29949" t="22848" r="29999" b="31850"/>
          <a:stretch>
            <a:fillRect/>
          </a:stretch>
        </p:blipFill>
        <p:spPr bwMode="auto">
          <a:xfrm>
            <a:off x="7812883" y="3538330"/>
            <a:ext cx="2657473" cy="2033795"/>
          </a:xfrm>
          <a:prstGeom prst="rect">
            <a:avLst/>
          </a:prstGeom>
          <a:ln w="28575">
            <a:solidFill>
              <a:srgbClr val="0070C0"/>
            </a:solid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4558284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11" name="CuadroTexto 10">
            <a:extLst>
              <a:ext uri="{FF2B5EF4-FFF2-40B4-BE49-F238E27FC236}">
                <a16:creationId xmlns:a16="http://schemas.microsoft.com/office/drawing/2014/main" id="{CDC64982-7A3D-4502-99C1-EC64BCDA2E51}"/>
              </a:ext>
            </a:extLst>
          </p:cNvPr>
          <p:cNvSpPr txBox="1"/>
          <p:nvPr/>
        </p:nvSpPr>
        <p:spPr>
          <a:xfrm>
            <a:off x="1368658" y="401787"/>
            <a:ext cx="9454684" cy="553998"/>
          </a:xfrm>
          <a:prstGeom prst="rect">
            <a:avLst/>
          </a:prstGeom>
          <a:noFill/>
        </p:spPr>
        <p:txBody>
          <a:bodyPr wrap="square" rtlCol="0">
            <a:spAutoFit/>
          </a:bodyPr>
          <a:lstStyle/>
          <a:p>
            <a:pPr algn="ctr"/>
            <a:r>
              <a:rPr lang="es-ES" sz="3000" b="1" dirty="0">
                <a:solidFill>
                  <a:schemeClr val="bg1"/>
                </a:solidFill>
              </a:rPr>
              <a:t> </a:t>
            </a:r>
            <a:r>
              <a:rPr lang="es-CO" sz="30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SUMINISTRO </a:t>
            </a:r>
            <a:r>
              <a:rPr lang="es-ES" sz="3000" b="1" dirty="0">
                <a:solidFill>
                  <a:schemeClr val="bg1"/>
                </a:solidFill>
              </a:rPr>
              <a:t>ALMACEN </a:t>
            </a:r>
            <a:endParaRPr lang="es-CO" sz="3000" b="1" dirty="0">
              <a:solidFill>
                <a:schemeClr val="bg1"/>
              </a:solidFill>
            </a:endParaRPr>
          </a:p>
        </p:txBody>
      </p:sp>
      <p:graphicFrame>
        <p:nvGraphicFramePr>
          <p:cNvPr id="3" name="Tabla 2">
            <a:extLst>
              <a:ext uri="{FF2B5EF4-FFF2-40B4-BE49-F238E27FC236}">
                <a16:creationId xmlns:a16="http://schemas.microsoft.com/office/drawing/2014/main" id="{6EF35307-D067-47AB-A703-7C9AA2C11987}"/>
              </a:ext>
            </a:extLst>
          </p:cNvPr>
          <p:cNvGraphicFramePr>
            <a:graphicFrameLocks noGrp="1"/>
          </p:cNvGraphicFramePr>
          <p:nvPr>
            <p:extLst>
              <p:ext uri="{D42A27DB-BD31-4B8C-83A1-F6EECF244321}">
                <p14:modId xmlns:p14="http://schemas.microsoft.com/office/powerpoint/2010/main" val="1301510349"/>
              </p:ext>
            </p:extLst>
          </p:nvPr>
        </p:nvGraphicFramePr>
        <p:xfrm>
          <a:off x="1928110" y="1171071"/>
          <a:ext cx="7802744" cy="1983994"/>
        </p:xfrm>
        <a:graphic>
          <a:graphicData uri="http://schemas.openxmlformats.org/drawingml/2006/table">
            <a:tbl>
              <a:tblPr firstRow="1" firstCol="1" bandRow="1">
                <a:tableStyleId>{35758FB7-9AC5-4552-8A53-C91805E547FA}</a:tableStyleId>
              </a:tblPr>
              <a:tblGrid>
                <a:gridCol w="961054">
                  <a:extLst>
                    <a:ext uri="{9D8B030D-6E8A-4147-A177-3AD203B41FA5}">
                      <a16:colId xmlns:a16="http://schemas.microsoft.com/office/drawing/2014/main" val="2283133244"/>
                    </a:ext>
                  </a:extLst>
                </a:gridCol>
                <a:gridCol w="4154126">
                  <a:extLst>
                    <a:ext uri="{9D8B030D-6E8A-4147-A177-3AD203B41FA5}">
                      <a16:colId xmlns:a16="http://schemas.microsoft.com/office/drawing/2014/main" val="1791571335"/>
                    </a:ext>
                  </a:extLst>
                </a:gridCol>
                <a:gridCol w="1367491">
                  <a:extLst>
                    <a:ext uri="{9D8B030D-6E8A-4147-A177-3AD203B41FA5}">
                      <a16:colId xmlns:a16="http://schemas.microsoft.com/office/drawing/2014/main" val="3642399222"/>
                    </a:ext>
                  </a:extLst>
                </a:gridCol>
                <a:gridCol w="1320073">
                  <a:extLst>
                    <a:ext uri="{9D8B030D-6E8A-4147-A177-3AD203B41FA5}">
                      <a16:colId xmlns:a16="http://schemas.microsoft.com/office/drawing/2014/main" val="2300006849"/>
                    </a:ext>
                  </a:extLst>
                </a:gridCol>
              </a:tblGrid>
              <a:tr h="0">
                <a:tc>
                  <a:txBody>
                    <a:bodyPr/>
                    <a:lstStyle/>
                    <a:p>
                      <a:pPr algn="ctr">
                        <a:lnSpc>
                          <a:spcPct val="107000"/>
                        </a:lnSpc>
                        <a:spcAft>
                          <a:spcPts val="800"/>
                        </a:spcAft>
                      </a:pPr>
                      <a:r>
                        <a:rPr lang="en-US" sz="1400" kern="0" dirty="0">
                          <a:solidFill>
                            <a:schemeClr val="tx1"/>
                          </a:solidFill>
                          <a:effectLst/>
                          <a:latin typeface="Arial Narrow" panose="020B0606020202030204" pitchFamily="34" charset="0"/>
                        </a:rPr>
                        <a:t>NUMERO CONTRATO </a:t>
                      </a:r>
                      <a:endParaRPr lang="es-CO" sz="14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400" kern="0" dirty="0">
                          <a:solidFill>
                            <a:schemeClr val="tx1"/>
                          </a:solidFill>
                          <a:effectLst/>
                          <a:latin typeface="Arial Narrow" panose="020B0606020202030204" pitchFamily="34" charset="0"/>
                        </a:rPr>
                        <a:t>OBJETO CONTRATO</a:t>
                      </a:r>
                      <a:endParaRPr lang="es-CO" sz="14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400" kern="0" dirty="0">
                          <a:solidFill>
                            <a:schemeClr val="tx1"/>
                          </a:solidFill>
                          <a:effectLst/>
                          <a:latin typeface="Arial Narrow" panose="020B0606020202030204" pitchFamily="34" charset="0"/>
                        </a:rPr>
                        <a:t>VALOR  </a:t>
                      </a:r>
                      <a:endParaRPr lang="es-CO" sz="14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400" kern="0" dirty="0">
                          <a:solidFill>
                            <a:schemeClr val="tx1"/>
                          </a:solidFill>
                          <a:effectLst/>
                          <a:latin typeface="Arial Narrow" panose="020B0606020202030204" pitchFamily="34" charset="0"/>
                        </a:rPr>
                        <a:t>CLASE CONTRATO </a:t>
                      </a:r>
                      <a:endParaRPr lang="es-CO" sz="14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79338092"/>
                  </a:ext>
                </a:extLst>
              </a:tr>
              <a:tr h="0">
                <a:tc>
                  <a:txBody>
                    <a:bodyPr/>
                    <a:lstStyle/>
                    <a:p>
                      <a:pPr algn="ctr">
                        <a:lnSpc>
                          <a:spcPct val="107000"/>
                        </a:lnSpc>
                        <a:spcAft>
                          <a:spcPts val="800"/>
                        </a:spcAft>
                      </a:pPr>
                      <a:r>
                        <a:rPr lang="es-CO" sz="1600" b="1" kern="0" dirty="0">
                          <a:effectLst/>
                          <a:latin typeface="Arial Narrow" panose="020B0606020202030204" pitchFamily="34" charset="0"/>
                        </a:rPr>
                        <a:t>023-2025</a:t>
                      </a:r>
                      <a:endParaRPr lang="es-CO" sz="1600" b="1"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lnSpc>
                          <a:spcPct val="107000"/>
                        </a:lnSpc>
                        <a:spcAft>
                          <a:spcPts val="800"/>
                        </a:spcAft>
                      </a:pPr>
                      <a:r>
                        <a:rPr lang="es-CO" sz="1600" b="1" kern="0" dirty="0">
                          <a:effectLst/>
                          <a:latin typeface="Arial Narrow" panose="020B0606020202030204" pitchFamily="34" charset="0"/>
                        </a:rPr>
                        <a:t>“ CONTRATAR EL SUMINISTRO DE DOTACION PARA EL PERSONAL OPERATIVO Y ADMINISTRATIVO DE LA EMPRESA DE SERVICIOS PUBLICOS DOMICILIARIOS DE ROVIRA “ EMSPUROVIRA “ E.S.P QUE TIENE DERECHO A ESTA PRESTACION SOCIAL.  </a:t>
                      </a:r>
                      <a:endParaRPr lang="es-CO" sz="1600" b="1"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lnSpc>
                          <a:spcPct val="107000"/>
                        </a:lnSpc>
                        <a:spcAft>
                          <a:spcPts val="800"/>
                        </a:spcAft>
                      </a:pPr>
                      <a:r>
                        <a:rPr lang="es-CO" sz="1600" b="1" kern="0" dirty="0">
                          <a:effectLst/>
                          <a:latin typeface="Arial Narrow" panose="020B0606020202030204" pitchFamily="34" charset="0"/>
                        </a:rPr>
                        <a:t>$ 5.441.920</a:t>
                      </a:r>
                      <a:endParaRPr lang="es-CO" sz="1600" b="1"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lnSpc>
                          <a:spcPct val="107000"/>
                        </a:lnSpc>
                        <a:spcAft>
                          <a:spcPts val="800"/>
                        </a:spcAft>
                      </a:pPr>
                      <a:r>
                        <a:rPr lang="es-CO" sz="1600" b="1" kern="0" dirty="0">
                          <a:effectLst/>
                          <a:latin typeface="Arial Narrow" panose="020B0606020202030204" pitchFamily="34" charset="0"/>
                        </a:rPr>
                        <a:t>SUMINISTRO </a:t>
                      </a:r>
                      <a:endParaRPr lang="es-CO" sz="1600" b="1" kern="100" dirty="0">
                        <a:effectLst/>
                        <a:latin typeface="Arial Narrow" panose="020B0606020202030204" pitchFamily="34" charset="0"/>
                      </a:endParaRPr>
                    </a:p>
                    <a:p>
                      <a:pPr algn="ctr">
                        <a:lnSpc>
                          <a:spcPct val="107000"/>
                        </a:lnSpc>
                        <a:spcAft>
                          <a:spcPts val="800"/>
                        </a:spcAft>
                      </a:pPr>
                      <a:r>
                        <a:rPr lang="es-CO" sz="1600" b="1" kern="0" dirty="0">
                          <a:effectLst/>
                          <a:latin typeface="Arial Narrow" panose="020B0606020202030204" pitchFamily="34" charset="0"/>
                        </a:rPr>
                        <a:t>LIQUIDADO </a:t>
                      </a:r>
                      <a:endParaRPr lang="es-CO" sz="1600" b="1"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extLst>
                  <a:ext uri="{0D108BD9-81ED-4DB2-BD59-A6C34878D82A}">
                    <a16:rowId xmlns:a16="http://schemas.microsoft.com/office/drawing/2014/main" val="2678480467"/>
                  </a:ext>
                </a:extLst>
              </a:tr>
            </a:tbl>
          </a:graphicData>
        </a:graphic>
      </p:graphicFrame>
      <p:pic>
        <p:nvPicPr>
          <p:cNvPr id="12" name="Imagen 11">
            <a:extLst>
              <a:ext uri="{FF2B5EF4-FFF2-40B4-BE49-F238E27FC236}">
                <a16:creationId xmlns:a16="http://schemas.microsoft.com/office/drawing/2014/main" id="{6FCE479D-5313-41C2-AD4D-723B9BDD125A}"/>
              </a:ext>
            </a:extLst>
          </p:cNvPr>
          <p:cNvPicPr/>
          <p:nvPr/>
        </p:nvPicPr>
        <p:blipFill rotWithShape="1">
          <a:blip r:embed="rId4"/>
          <a:srcRect l="31905" t="25704" r="32527" b="40416"/>
          <a:stretch>
            <a:fillRect/>
          </a:stretch>
        </p:blipFill>
        <p:spPr bwMode="auto">
          <a:xfrm>
            <a:off x="908920" y="3702936"/>
            <a:ext cx="2806993" cy="2045402"/>
          </a:xfrm>
          <a:prstGeom prst="rect">
            <a:avLst/>
          </a:prstGeom>
          <a:ln w="28575">
            <a:solidFill>
              <a:srgbClr val="0070C0"/>
            </a:solid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pic>
        <p:nvPicPr>
          <p:cNvPr id="13" name="Imagen 12">
            <a:extLst>
              <a:ext uri="{FF2B5EF4-FFF2-40B4-BE49-F238E27FC236}">
                <a16:creationId xmlns:a16="http://schemas.microsoft.com/office/drawing/2014/main" id="{DC7171F4-CE6D-48A4-B819-E1AE5B982715}"/>
              </a:ext>
            </a:extLst>
          </p:cNvPr>
          <p:cNvPicPr/>
          <p:nvPr/>
        </p:nvPicPr>
        <p:blipFill rotWithShape="1">
          <a:blip r:embed="rId5"/>
          <a:srcRect l="35692" t="25703" r="39871" b="32666"/>
          <a:stretch>
            <a:fillRect/>
          </a:stretch>
        </p:blipFill>
        <p:spPr bwMode="auto">
          <a:xfrm>
            <a:off x="4425985" y="3711508"/>
            <a:ext cx="2806993" cy="2036830"/>
          </a:xfrm>
          <a:prstGeom prst="rect">
            <a:avLst/>
          </a:prstGeom>
          <a:ln w="28575">
            <a:solidFill>
              <a:srgbClr val="0070C0"/>
            </a:solid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pic>
        <p:nvPicPr>
          <p:cNvPr id="14" name="Imagen 13">
            <a:extLst>
              <a:ext uri="{FF2B5EF4-FFF2-40B4-BE49-F238E27FC236}">
                <a16:creationId xmlns:a16="http://schemas.microsoft.com/office/drawing/2014/main" id="{62FA21A2-37EB-44CF-80DA-A7F48D4BF7AE}"/>
              </a:ext>
            </a:extLst>
          </p:cNvPr>
          <p:cNvPicPr/>
          <p:nvPr/>
        </p:nvPicPr>
        <p:blipFill rotWithShape="1">
          <a:blip r:embed="rId6"/>
          <a:srcRect l="34655" t="22644" r="36427" b="31644"/>
          <a:stretch>
            <a:fillRect/>
          </a:stretch>
        </p:blipFill>
        <p:spPr bwMode="auto">
          <a:xfrm>
            <a:off x="7943050" y="3711508"/>
            <a:ext cx="2524442" cy="2045402"/>
          </a:xfrm>
          <a:prstGeom prst="rect">
            <a:avLst/>
          </a:prstGeom>
          <a:ln w="28575">
            <a:solidFill>
              <a:srgbClr val="0070C0"/>
            </a:solid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40339699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4">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11" name="CuadroTexto 10">
            <a:extLst>
              <a:ext uri="{FF2B5EF4-FFF2-40B4-BE49-F238E27FC236}">
                <a16:creationId xmlns:a16="http://schemas.microsoft.com/office/drawing/2014/main" id="{CDC64982-7A3D-4502-99C1-EC64BCDA2E51}"/>
              </a:ext>
            </a:extLst>
          </p:cNvPr>
          <p:cNvSpPr txBox="1"/>
          <p:nvPr/>
        </p:nvSpPr>
        <p:spPr>
          <a:xfrm>
            <a:off x="1368658" y="401787"/>
            <a:ext cx="9454684" cy="553998"/>
          </a:xfrm>
          <a:prstGeom prst="rect">
            <a:avLst/>
          </a:prstGeom>
          <a:noFill/>
        </p:spPr>
        <p:txBody>
          <a:bodyPr wrap="square" rtlCol="0">
            <a:spAutoFit/>
          </a:bodyPr>
          <a:lstStyle/>
          <a:p>
            <a:pPr algn="ctr"/>
            <a:r>
              <a:rPr lang="es-ES" sz="3000" b="1" dirty="0">
                <a:solidFill>
                  <a:schemeClr val="bg1"/>
                </a:solidFill>
              </a:rPr>
              <a:t>LUMINARIAS</a:t>
            </a:r>
            <a:r>
              <a:rPr lang="es-ES" sz="3000" b="1" dirty="0"/>
              <a:t> </a:t>
            </a:r>
            <a:endParaRPr lang="es-CO" sz="3000" b="1" dirty="0"/>
          </a:p>
        </p:txBody>
      </p:sp>
      <p:graphicFrame>
        <p:nvGraphicFramePr>
          <p:cNvPr id="2" name="Tabla 1">
            <a:extLst>
              <a:ext uri="{FF2B5EF4-FFF2-40B4-BE49-F238E27FC236}">
                <a16:creationId xmlns:a16="http://schemas.microsoft.com/office/drawing/2014/main" id="{DDA61C38-43ED-47F6-80CB-D689B46B8395}"/>
              </a:ext>
            </a:extLst>
          </p:cNvPr>
          <p:cNvGraphicFramePr>
            <a:graphicFrameLocks noGrp="1"/>
          </p:cNvGraphicFramePr>
          <p:nvPr>
            <p:extLst>
              <p:ext uri="{D42A27DB-BD31-4B8C-83A1-F6EECF244321}">
                <p14:modId xmlns:p14="http://schemas.microsoft.com/office/powerpoint/2010/main" val="1454657834"/>
              </p:ext>
            </p:extLst>
          </p:nvPr>
        </p:nvGraphicFramePr>
        <p:xfrm>
          <a:off x="460843" y="1597446"/>
          <a:ext cx="5980900" cy="1895094"/>
        </p:xfrm>
        <a:graphic>
          <a:graphicData uri="http://schemas.openxmlformats.org/drawingml/2006/table">
            <a:tbl>
              <a:tblPr firstRow="1" firstCol="1" bandRow="1">
                <a:tableStyleId>{35758FB7-9AC5-4552-8A53-C91805E547FA}</a:tableStyleId>
              </a:tblPr>
              <a:tblGrid>
                <a:gridCol w="1060338">
                  <a:extLst>
                    <a:ext uri="{9D8B030D-6E8A-4147-A177-3AD203B41FA5}">
                      <a16:colId xmlns:a16="http://schemas.microsoft.com/office/drawing/2014/main" val="3235622694"/>
                    </a:ext>
                  </a:extLst>
                </a:gridCol>
                <a:gridCol w="2828268">
                  <a:extLst>
                    <a:ext uri="{9D8B030D-6E8A-4147-A177-3AD203B41FA5}">
                      <a16:colId xmlns:a16="http://schemas.microsoft.com/office/drawing/2014/main" val="1531423409"/>
                    </a:ext>
                  </a:extLst>
                </a:gridCol>
                <a:gridCol w="1064604">
                  <a:extLst>
                    <a:ext uri="{9D8B030D-6E8A-4147-A177-3AD203B41FA5}">
                      <a16:colId xmlns:a16="http://schemas.microsoft.com/office/drawing/2014/main" val="3260765824"/>
                    </a:ext>
                  </a:extLst>
                </a:gridCol>
                <a:gridCol w="1027690">
                  <a:extLst>
                    <a:ext uri="{9D8B030D-6E8A-4147-A177-3AD203B41FA5}">
                      <a16:colId xmlns:a16="http://schemas.microsoft.com/office/drawing/2014/main" val="1678614431"/>
                    </a:ext>
                  </a:extLst>
                </a:gridCol>
              </a:tblGrid>
              <a:tr h="0">
                <a:tc>
                  <a:txBody>
                    <a:bodyPr/>
                    <a:lstStyle/>
                    <a:p>
                      <a:pPr algn="ctr">
                        <a:lnSpc>
                          <a:spcPct val="107000"/>
                        </a:lnSpc>
                        <a:spcAft>
                          <a:spcPts val="800"/>
                        </a:spcAft>
                      </a:pPr>
                      <a:r>
                        <a:rPr lang="en-US" sz="1400" kern="0" dirty="0">
                          <a:solidFill>
                            <a:schemeClr val="tx1"/>
                          </a:solidFill>
                          <a:effectLst/>
                          <a:latin typeface="Arial Narrow" panose="020B0606020202030204" pitchFamily="34" charset="0"/>
                        </a:rPr>
                        <a:t>NUMERO CONTRATO </a:t>
                      </a:r>
                      <a:endParaRPr lang="es-CO" sz="14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400" kern="0" dirty="0">
                          <a:solidFill>
                            <a:schemeClr val="tx1"/>
                          </a:solidFill>
                          <a:effectLst/>
                          <a:latin typeface="Arial Narrow" panose="020B0606020202030204" pitchFamily="34" charset="0"/>
                        </a:rPr>
                        <a:t>OBJETO CONTRATO</a:t>
                      </a:r>
                      <a:endParaRPr lang="es-CO" sz="14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400" kern="0" dirty="0">
                          <a:solidFill>
                            <a:schemeClr val="tx1"/>
                          </a:solidFill>
                          <a:effectLst/>
                          <a:latin typeface="Arial Narrow" panose="020B0606020202030204" pitchFamily="34" charset="0"/>
                        </a:rPr>
                        <a:t>VALOR  </a:t>
                      </a:r>
                      <a:endParaRPr lang="es-CO" sz="14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400" kern="0" dirty="0">
                          <a:solidFill>
                            <a:schemeClr val="tx1"/>
                          </a:solidFill>
                          <a:effectLst/>
                          <a:latin typeface="Arial Narrow" panose="020B0606020202030204" pitchFamily="34" charset="0"/>
                        </a:rPr>
                        <a:t>CLASE CONTRATO </a:t>
                      </a:r>
                      <a:endParaRPr lang="es-CO" sz="14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21670159"/>
                  </a:ext>
                </a:extLst>
              </a:tr>
              <a:tr h="0">
                <a:tc>
                  <a:txBody>
                    <a:bodyPr/>
                    <a:lstStyle/>
                    <a:p>
                      <a:pPr algn="ctr">
                        <a:lnSpc>
                          <a:spcPct val="107000"/>
                        </a:lnSpc>
                        <a:spcAft>
                          <a:spcPts val="800"/>
                        </a:spcAft>
                      </a:pPr>
                      <a:r>
                        <a:rPr lang="es-CO" sz="1200" b="1" kern="0" dirty="0">
                          <a:solidFill>
                            <a:schemeClr val="tx1"/>
                          </a:solidFill>
                          <a:effectLst/>
                          <a:latin typeface="Arial Narrow" panose="020B0606020202030204" pitchFamily="34" charset="0"/>
                        </a:rPr>
                        <a:t>027-2025</a:t>
                      </a:r>
                      <a:endParaRPr lang="es-CO" sz="1200" b="1"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lnSpc>
                          <a:spcPct val="107000"/>
                        </a:lnSpc>
                        <a:spcAft>
                          <a:spcPts val="800"/>
                        </a:spcAft>
                      </a:pPr>
                      <a:r>
                        <a:rPr lang="es-CO" sz="1200" b="1" kern="0" dirty="0">
                          <a:solidFill>
                            <a:schemeClr val="tx1"/>
                          </a:solidFill>
                          <a:effectLst/>
                          <a:latin typeface="Arial Narrow" panose="020B0606020202030204" pitchFamily="34" charset="0"/>
                        </a:rPr>
                        <a:t>“CONTRATAR EL SUMINISTRO DE MATERIALES ELECTRICOS PARA LA MODERNIZACION, REPOSICION E INSTALACION DE ALUMBRADO PUBLICO DEL AREA URBANA Y RURAL DEL MUNICIPIO DE ROVIRA – TOLIMA”</a:t>
                      </a:r>
                      <a:endParaRPr lang="es-CO" sz="1200" b="1" kern="100" dirty="0">
                        <a:solidFill>
                          <a:schemeClr val="tx1"/>
                        </a:solidFill>
                        <a:effectLst/>
                        <a:latin typeface="Arial Narrow" panose="020B0606020202030204" pitchFamily="34" charset="0"/>
                      </a:endParaRPr>
                    </a:p>
                    <a:p>
                      <a:pPr algn="ctr">
                        <a:lnSpc>
                          <a:spcPct val="107000"/>
                        </a:lnSpc>
                        <a:spcAft>
                          <a:spcPts val="800"/>
                        </a:spcAft>
                      </a:pPr>
                      <a:r>
                        <a:rPr lang="es-CO" sz="1200" b="1" kern="0" dirty="0">
                          <a:solidFill>
                            <a:schemeClr val="tx1"/>
                          </a:solidFill>
                          <a:effectLst/>
                          <a:latin typeface="Arial Narrow" panose="020B0606020202030204" pitchFamily="34" charset="0"/>
                        </a:rPr>
                        <a:t> </a:t>
                      </a:r>
                      <a:endParaRPr lang="es-CO" sz="1200" b="1"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lnSpc>
                          <a:spcPct val="107000"/>
                        </a:lnSpc>
                        <a:spcAft>
                          <a:spcPts val="800"/>
                        </a:spcAft>
                      </a:pPr>
                      <a:r>
                        <a:rPr lang="es-CO" sz="1200" b="1" kern="0" dirty="0">
                          <a:solidFill>
                            <a:schemeClr val="tx1"/>
                          </a:solidFill>
                          <a:effectLst/>
                          <a:latin typeface="Arial Narrow" panose="020B0606020202030204" pitchFamily="34" charset="0"/>
                        </a:rPr>
                        <a:t>$ 71.153.000 </a:t>
                      </a:r>
                      <a:endParaRPr lang="es-CO" sz="1200" b="1"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lnSpc>
                          <a:spcPct val="107000"/>
                        </a:lnSpc>
                        <a:spcAft>
                          <a:spcPts val="800"/>
                        </a:spcAft>
                      </a:pPr>
                      <a:r>
                        <a:rPr lang="es-CO" sz="1200" b="1" kern="0" dirty="0">
                          <a:solidFill>
                            <a:schemeClr val="tx1"/>
                          </a:solidFill>
                          <a:effectLst/>
                          <a:latin typeface="Arial Narrow" panose="020B0606020202030204" pitchFamily="34" charset="0"/>
                        </a:rPr>
                        <a:t>SUMINISTRO </a:t>
                      </a:r>
                      <a:endParaRPr lang="es-CO" sz="1200" b="1" kern="100" dirty="0">
                        <a:solidFill>
                          <a:schemeClr val="tx1"/>
                        </a:solidFill>
                        <a:effectLst/>
                        <a:latin typeface="Arial Narrow" panose="020B0606020202030204" pitchFamily="34" charset="0"/>
                      </a:endParaRPr>
                    </a:p>
                    <a:p>
                      <a:pPr algn="ctr">
                        <a:lnSpc>
                          <a:spcPct val="107000"/>
                        </a:lnSpc>
                        <a:spcAft>
                          <a:spcPts val="800"/>
                        </a:spcAft>
                      </a:pPr>
                      <a:r>
                        <a:rPr lang="es-CO" sz="1200" b="1" kern="0" dirty="0">
                          <a:solidFill>
                            <a:schemeClr val="tx1"/>
                          </a:solidFill>
                          <a:effectLst/>
                          <a:latin typeface="Arial Narrow" panose="020B0606020202030204" pitchFamily="34" charset="0"/>
                        </a:rPr>
                        <a:t>LIQUIDADO </a:t>
                      </a:r>
                      <a:endParaRPr lang="es-CO" sz="1200" b="1"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extLst>
                  <a:ext uri="{0D108BD9-81ED-4DB2-BD59-A6C34878D82A}">
                    <a16:rowId xmlns:a16="http://schemas.microsoft.com/office/drawing/2014/main" val="4173181317"/>
                  </a:ext>
                </a:extLst>
              </a:tr>
            </a:tbl>
          </a:graphicData>
        </a:graphic>
      </p:graphicFrame>
      <p:pic>
        <p:nvPicPr>
          <p:cNvPr id="6" name="Imagen 5">
            <a:extLst>
              <a:ext uri="{FF2B5EF4-FFF2-40B4-BE49-F238E27FC236}">
                <a16:creationId xmlns:a16="http://schemas.microsoft.com/office/drawing/2014/main" id="{DE6B6150-2C2A-46E6-8095-55B573583644}"/>
              </a:ext>
            </a:extLst>
          </p:cNvPr>
          <p:cNvPicPr/>
          <p:nvPr/>
        </p:nvPicPr>
        <p:blipFill rotWithShape="1">
          <a:blip r:embed="rId5"/>
          <a:srcRect l="40169" t="23664" r="40209" b="31018"/>
          <a:stretch>
            <a:fillRect/>
          </a:stretch>
        </p:blipFill>
        <p:spPr bwMode="auto">
          <a:xfrm>
            <a:off x="9850922" y="2709553"/>
            <a:ext cx="1880235" cy="1743076"/>
          </a:xfrm>
          <a:prstGeom prst="rect">
            <a:avLst/>
          </a:prstGeom>
          <a:ln w="28575">
            <a:solidFill>
              <a:srgbClr val="0070C0"/>
            </a:solid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pic>
        <p:nvPicPr>
          <p:cNvPr id="7" name="Imagen 6">
            <a:extLst>
              <a:ext uri="{FF2B5EF4-FFF2-40B4-BE49-F238E27FC236}">
                <a16:creationId xmlns:a16="http://schemas.microsoft.com/office/drawing/2014/main" id="{31985EF5-56AC-4AF8-8660-EF17D721436D}"/>
              </a:ext>
            </a:extLst>
          </p:cNvPr>
          <p:cNvPicPr/>
          <p:nvPr/>
        </p:nvPicPr>
        <p:blipFill rotWithShape="1">
          <a:blip r:embed="rId6"/>
          <a:srcRect l="39934" t="24276" r="40069" b="31836"/>
          <a:stretch>
            <a:fillRect/>
          </a:stretch>
        </p:blipFill>
        <p:spPr bwMode="auto">
          <a:xfrm>
            <a:off x="7375145" y="4110436"/>
            <a:ext cx="2218215" cy="1743076"/>
          </a:xfrm>
          <a:prstGeom prst="rect">
            <a:avLst/>
          </a:prstGeom>
          <a:ln w="28575">
            <a:solidFill>
              <a:srgbClr val="0070C0"/>
            </a:solid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pic>
        <p:nvPicPr>
          <p:cNvPr id="8" name="Imagen 7">
            <a:extLst>
              <a:ext uri="{FF2B5EF4-FFF2-40B4-BE49-F238E27FC236}">
                <a16:creationId xmlns:a16="http://schemas.microsoft.com/office/drawing/2014/main" id="{1904A40B-C282-4BCE-B7AD-75FA3CE42578}"/>
              </a:ext>
            </a:extLst>
          </p:cNvPr>
          <p:cNvPicPr/>
          <p:nvPr/>
        </p:nvPicPr>
        <p:blipFill rotWithShape="1">
          <a:blip r:embed="rId7"/>
          <a:srcRect l="32482" t="21828" r="32057" b="33065"/>
          <a:stretch>
            <a:fillRect/>
          </a:stretch>
        </p:blipFill>
        <p:spPr bwMode="auto">
          <a:xfrm>
            <a:off x="7375146" y="1452282"/>
            <a:ext cx="2218215" cy="1743076"/>
          </a:xfrm>
          <a:prstGeom prst="rect">
            <a:avLst/>
          </a:prstGeom>
          <a:ln w="28575">
            <a:solidFill>
              <a:srgbClr val="0070C0"/>
            </a:solid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graphicFrame>
        <p:nvGraphicFramePr>
          <p:cNvPr id="3" name="Tabla 2">
            <a:extLst>
              <a:ext uri="{FF2B5EF4-FFF2-40B4-BE49-F238E27FC236}">
                <a16:creationId xmlns:a16="http://schemas.microsoft.com/office/drawing/2014/main" id="{F2C52E65-BCD6-47D1-8178-849A2B4325B0}"/>
              </a:ext>
            </a:extLst>
          </p:cNvPr>
          <p:cNvGraphicFramePr>
            <a:graphicFrameLocks noGrp="1"/>
          </p:cNvGraphicFramePr>
          <p:nvPr>
            <p:extLst>
              <p:ext uri="{D42A27DB-BD31-4B8C-83A1-F6EECF244321}">
                <p14:modId xmlns:p14="http://schemas.microsoft.com/office/powerpoint/2010/main" val="3402373230"/>
              </p:ext>
            </p:extLst>
          </p:nvPr>
        </p:nvGraphicFramePr>
        <p:xfrm>
          <a:off x="1547256" y="4110436"/>
          <a:ext cx="4605339" cy="1931609"/>
        </p:xfrm>
        <a:graphic>
          <a:graphicData uri="http://schemas.openxmlformats.org/drawingml/2006/table">
            <a:tbl>
              <a:tblPr firstRow="1" firstCol="1" bandRow="1">
                <a:tableStyleId>{5C22544A-7EE6-4342-B048-85BDC9FD1C3A}</a:tableStyleId>
              </a:tblPr>
              <a:tblGrid>
                <a:gridCol w="3596648">
                  <a:extLst>
                    <a:ext uri="{9D8B030D-6E8A-4147-A177-3AD203B41FA5}">
                      <a16:colId xmlns:a16="http://schemas.microsoft.com/office/drawing/2014/main" val="3812437430"/>
                    </a:ext>
                  </a:extLst>
                </a:gridCol>
                <a:gridCol w="1008691">
                  <a:extLst>
                    <a:ext uri="{9D8B030D-6E8A-4147-A177-3AD203B41FA5}">
                      <a16:colId xmlns:a16="http://schemas.microsoft.com/office/drawing/2014/main" val="3492949163"/>
                    </a:ext>
                  </a:extLst>
                </a:gridCol>
              </a:tblGrid>
              <a:tr h="0">
                <a:tc>
                  <a:txBody>
                    <a:bodyPr/>
                    <a:lstStyle/>
                    <a:p>
                      <a:pPr>
                        <a:lnSpc>
                          <a:spcPct val="107000"/>
                        </a:lnSpc>
                        <a:spcAft>
                          <a:spcPts val="600"/>
                        </a:spcAft>
                      </a:pPr>
                      <a:r>
                        <a:rPr lang="es-CO" sz="1400" dirty="0">
                          <a:solidFill>
                            <a:schemeClr val="tx1"/>
                          </a:solidFill>
                          <a:effectLst/>
                          <a:latin typeface="Arial Narrow" panose="020B0606020202030204" pitchFamily="34" charset="0"/>
                        </a:rPr>
                        <a:t>NOMBRE PRODUCTO </a:t>
                      </a:r>
                      <a:endParaRPr lang="es-CO" sz="14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nSpc>
                          <a:spcPct val="107000"/>
                        </a:lnSpc>
                        <a:spcAft>
                          <a:spcPts val="600"/>
                        </a:spcAft>
                      </a:pPr>
                      <a:r>
                        <a:rPr lang="es-CO" sz="1400" dirty="0">
                          <a:solidFill>
                            <a:schemeClr val="tx1"/>
                          </a:solidFill>
                          <a:effectLst/>
                          <a:latin typeface="Arial Narrow" panose="020B0606020202030204" pitchFamily="34" charset="0"/>
                        </a:rPr>
                        <a:t>CANTIDAD </a:t>
                      </a:r>
                      <a:endParaRPr lang="es-CO" sz="14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3436077477"/>
                  </a:ext>
                </a:extLst>
              </a:tr>
              <a:tr h="0">
                <a:tc>
                  <a:txBody>
                    <a:bodyPr/>
                    <a:lstStyle/>
                    <a:p>
                      <a:pPr>
                        <a:lnSpc>
                          <a:spcPct val="107000"/>
                        </a:lnSpc>
                        <a:spcAft>
                          <a:spcPts val="600"/>
                        </a:spcAft>
                      </a:pPr>
                      <a:r>
                        <a:rPr lang="es-CO" sz="1400" dirty="0">
                          <a:solidFill>
                            <a:schemeClr val="tx1"/>
                          </a:solidFill>
                          <a:effectLst/>
                          <a:latin typeface="Arial Narrow" panose="020B0606020202030204" pitchFamily="34" charset="0"/>
                        </a:rPr>
                        <a:t>BRAZO PARA LUMINARIA 1 ½ X 1.20 M COLLARIN 140MM</a:t>
                      </a:r>
                      <a:endParaRPr lang="es-CO" sz="14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nSpc>
                          <a:spcPct val="107000"/>
                        </a:lnSpc>
                        <a:spcAft>
                          <a:spcPts val="600"/>
                        </a:spcAft>
                      </a:pPr>
                      <a:r>
                        <a:rPr lang="es-CO" sz="1400" dirty="0">
                          <a:solidFill>
                            <a:schemeClr val="tx1"/>
                          </a:solidFill>
                          <a:effectLst/>
                          <a:latin typeface="Arial Narrow" panose="020B0606020202030204" pitchFamily="34" charset="0"/>
                        </a:rPr>
                        <a:t>120</a:t>
                      </a:r>
                      <a:endParaRPr lang="es-CO" sz="14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578098772"/>
                  </a:ext>
                </a:extLst>
              </a:tr>
              <a:tr h="0">
                <a:tc>
                  <a:txBody>
                    <a:bodyPr/>
                    <a:lstStyle/>
                    <a:p>
                      <a:pPr>
                        <a:lnSpc>
                          <a:spcPct val="107000"/>
                        </a:lnSpc>
                        <a:spcAft>
                          <a:spcPts val="600"/>
                        </a:spcAft>
                      </a:pPr>
                      <a:r>
                        <a:rPr lang="es-CO" sz="1400">
                          <a:solidFill>
                            <a:schemeClr val="tx1"/>
                          </a:solidFill>
                          <a:effectLst/>
                          <a:latin typeface="Arial Narrow" panose="020B0606020202030204" pitchFamily="34" charset="0"/>
                        </a:rPr>
                        <a:t>FOTOCELDA DE 1000W </a:t>
                      </a:r>
                      <a:endParaRPr lang="es-CO" sz="14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nSpc>
                          <a:spcPct val="107000"/>
                        </a:lnSpc>
                        <a:spcAft>
                          <a:spcPts val="600"/>
                        </a:spcAft>
                      </a:pPr>
                      <a:r>
                        <a:rPr lang="es-CO" sz="1400">
                          <a:solidFill>
                            <a:schemeClr val="tx1"/>
                          </a:solidFill>
                          <a:effectLst/>
                          <a:latin typeface="Arial Narrow" panose="020B0606020202030204" pitchFamily="34" charset="0"/>
                        </a:rPr>
                        <a:t>150</a:t>
                      </a:r>
                      <a:endParaRPr lang="es-CO" sz="14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201866144"/>
                  </a:ext>
                </a:extLst>
              </a:tr>
              <a:tr h="0">
                <a:tc>
                  <a:txBody>
                    <a:bodyPr/>
                    <a:lstStyle/>
                    <a:p>
                      <a:pPr>
                        <a:lnSpc>
                          <a:spcPct val="107000"/>
                        </a:lnSpc>
                        <a:spcAft>
                          <a:spcPts val="600"/>
                        </a:spcAft>
                      </a:pPr>
                      <a:r>
                        <a:rPr lang="es-CO" sz="1400">
                          <a:solidFill>
                            <a:schemeClr val="tx1"/>
                          </a:solidFill>
                          <a:effectLst/>
                          <a:latin typeface="Arial Narrow" panose="020B0606020202030204" pitchFamily="34" charset="0"/>
                        </a:rPr>
                        <a:t>CONECTOR BIMETALICO NO. 1 </a:t>
                      </a:r>
                      <a:endParaRPr lang="es-CO" sz="14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nSpc>
                          <a:spcPct val="107000"/>
                        </a:lnSpc>
                        <a:spcAft>
                          <a:spcPts val="600"/>
                        </a:spcAft>
                      </a:pPr>
                      <a:r>
                        <a:rPr lang="es-CO" sz="1400">
                          <a:solidFill>
                            <a:schemeClr val="tx1"/>
                          </a:solidFill>
                          <a:effectLst/>
                          <a:latin typeface="Arial Narrow" panose="020B0606020202030204" pitchFamily="34" charset="0"/>
                        </a:rPr>
                        <a:t>344</a:t>
                      </a:r>
                      <a:endParaRPr lang="es-CO" sz="14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233440070"/>
                  </a:ext>
                </a:extLst>
              </a:tr>
              <a:tr h="0">
                <a:tc>
                  <a:txBody>
                    <a:bodyPr/>
                    <a:lstStyle/>
                    <a:p>
                      <a:pPr>
                        <a:lnSpc>
                          <a:spcPct val="107000"/>
                        </a:lnSpc>
                        <a:spcAft>
                          <a:spcPts val="600"/>
                        </a:spcAft>
                      </a:pPr>
                      <a:r>
                        <a:rPr lang="es-CO" sz="1400">
                          <a:solidFill>
                            <a:schemeClr val="tx1"/>
                          </a:solidFill>
                          <a:effectLst/>
                          <a:latin typeface="Arial Narrow" panose="020B0606020202030204" pitchFamily="34" charset="0"/>
                        </a:rPr>
                        <a:t>METROS DE CABLE ENCAUCHETADO 3 X 14 </a:t>
                      </a:r>
                      <a:endParaRPr lang="es-CO" sz="14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nSpc>
                          <a:spcPct val="107000"/>
                        </a:lnSpc>
                        <a:spcAft>
                          <a:spcPts val="600"/>
                        </a:spcAft>
                      </a:pPr>
                      <a:r>
                        <a:rPr lang="es-CO" sz="1400">
                          <a:solidFill>
                            <a:schemeClr val="tx1"/>
                          </a:solidFill>
                          <a:effectLst/>
                          <a:latin typeface="Arial Narrow" panose="020B0606020202030204" pitchFamily="34" charset="0"/>
                        </a:rPr>
                        <a:t>200</a:t>
                      </a:r>
                      <a:endParaRPr lang="es-CO" sz="14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585284452"/>
                  </a:ext>
                </a:extLst>
              </a:tr>
              <a:tr h="0">
                <a:tc>
                  <a:txBody>
                    <a:bodyPr/>
                    <a:lstStyle/>
                    <a:p>
                      <a:pPr>
                        <a:lnSpc>
                          <a:spcPct val="107000"/>
                        </a:lnSpc>
                        <a:spcAft>
                          <a:spcPts val="600"/>
                        </a:spcAft>
                      </a:pPr>
                      <a:r>
                        <a:rPr lang="en-US" sz="1400">
                          <a:solidFill>
                            <a:schemeClr val="tx1"/>
                          </a:solidFill>
                          <a:effectLst/>
                          <a:latin typeface="Arial Narrow" panose="020B0606020202030204" pitchFamily="34" charset="0"/>
                        </a:rPr>
                        <a:t>LUMINARIA LED STRET LIGHT ZD216 66W </a:t>
                      </a:r>
                      <a:endParaRPr lang="es-CO" sz="14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nSpc>
                          <a:spcPct val="107000"/>
                        </a:lnSpc>
                        <a:spcAft>
                          <a:spcPts val="600"/>
                        </a:spcAft>
                      </a:pPr>
                      <a:r>
                        <a:rPr lang="en-US" sz="1400">
                          <a:solidFill>
                            <a:schemeClr val="tx1"/>
                          </a:solidFill>
                          <a:effectLst/>
                          <a:latin typeface="Arial Narrow" panose="020B0606020202030204" pitchFamily="34" charset="0"/>
                        </a:rPr>
                        <a:t>120</a:t>
                      </a:r>
                      <a:endParaRPr lang="es-CO" sz="14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393077977"/>
                  </a:ext>
                </a:extLst>
              </a:tr>
              <a:tr h="0">
                <a:tc>
                  <a:txBody>
                    <a:bodyPr/>
                    <a:lstStyle/>
                    <a:p>
                      <a:pPr>
                        <a:lnSpc>
                          <a:spcPct val="107000"/>
                        </a:lnSpc>
                        <a:spcAft>
                          <a:spcPts val="600"/>
                        </a:spcAft>
                      </a:pPr>
                      <a:r>
                        <a:rPr lang="es-CO" sz="1400">
                          <a:solidFill>
                            <a:schemeClr val="tx1"/>
                          </a:solidFill>
                          <a:effectLst/>
                          <a:latin typeface="Arial Narrow" panose="020B0606020202030204" pitchFamily="34" charset="0"/>
                        </a:rPr>
                        <a:t>ROLLO DE CINTA AISLANTE NEGRA X 20 METROS </a:t>
                      </a:r>
                      <a:endParaRPr lang="es-CO" sz="14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nSpc>
                          <a:spcPct val="107000"/>
                        </a:lnSpc>
                        <a:spcAft>
                          <a:spcPts val="600"/>
                        </a:spcAft>
                      </a:pPr>
                      <a:r>
                        <a:rPr lang="es-CO" sz="1400" dirty="0">
                          <a:solidFill>
                            <a:schemeClr val="tx1"/>
                          </a:solidFill>
                          <a:effectLst/>
                          <a:latin typeface="Arial Narrow" panose="020B0606020202030204" pitchFamily="34" charset="0"/>
                        </a:rPr>
                        <a:t>10</a:t>
                      </a:r>
                      <a:endParaRPr lang="es-CO" sz="14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75513895"/>
                  </a:ext>
                </a:extLst>
              </a:tr>
            </a:tbl>
          </a:graphicData>
        </a:graphic>
      </p:graphicFrame>
    </p:spTree>
    <p:extLst>
      <p:ext uri="{BB962C8B-B14F-4D97-AF65-F5344CB8AC3E}">
        <p14:creationId xmlns:p14="http://schemas.microsoft.com/office/powerpoint/2010/main" val="12204570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4">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11" name="CuadroTexto 10">
            <a:extLst>
              <a:ext uri="{FF2B5EF4-FFF2-40B4-BE49-F238E27FC236}">
                <a16:creationId xmlns:a16="http://schemas.microsoft.com/office/drawing/2014/main" id="{CDC64982-7A3D-4502-99C1-EC64BCDA2E51}"/>
              </a:ext>
            </a:extLst>
          </p:cNvPr>
          <p:cNvSpPr txBox="1"/>
          <p:nvPr/>
        </p:nvSpPr>
        <p:spPr>
          <a:xfrm>
            <a:off x="1368658" y="401787"/>
            <a:ext cx="9454684" cy="553998"/>
          </a:xfrm>
          <a:prstGeom prst="rect">
            <a:avLst/>
          </a:prstGeom>
          <a:noFill/>
        </p:spPr>
        <p:txBody>
          <a:bodyPr wrap="square" rtlCol="0">
            <a:spAutoFit/>
          </a:bodyPr>
          <a:lstStyle/>
          <a:p>
            <a:pPr algn="ctr"/>
            <a:r>
              <a:rPr lang="es-ES" sz="3000" b="1" dirty="0">
                <a:solidFill>
                  <a:schemeClr val="bg1"/>
                </a:solidFill>
              </a:rPr>
              <a:t>LUMINARIAS</a:t>
            </a:r>
            <a:r>
              <a:rPr lang="es-ES" sz="3000" b="1" dirty="0"/>
              <a:t> </a:t>
            </a:r>
            <a:endParaRPr lang="es-CO" sz="3000" b="1" dirty="0"/>
          </a:p>
        </p:txBody>
      </p:sp>
      <p:sp>
        <p:nvSpPr>
          <p:cNvPr id="12" name="CuadroTexto 11">
            <a:extLst>
              <a:ext uri="{FF2B5EF4-FFF2-40B4-BE49-F238E27FC236}">
                <a16:creationId xmlns:a16="http://schemas.microsoft.com/office/drawing/2014/main" id="{AD78A70E-6E4F-4BBA-8C04-2D47D9E69745}"/>
              </a:ext>
            </a:extLst>
          </p:cNvPr>
          <p:cNvSpPr txBox="1"/>
          <p:nvPr/>
        </p:nvSpPr>
        <p:spPr>
          <a:xfrm>
            <a:off x="646510" y="1509784"/>
            <a:ext cx="6093618" cy="1332544"/>
          </a:xfrm>
          <a:prstGeom prst="rect">
            <a:avLst/>
          </a:prstGeom>
          <a:noFill/>
        </p:spPr>
        <p:txBody>
          <a:bodyPr wrap="square">
            <a:spAutoFit/>
          </a:bodyPr>
          <a:lstStyle/>
          <a:p>
            <a:pPr>
              <a:lnSpc>
                <a:spcPct val="107000"/>
              </a:lnSpc>
              <a:spcAft>
                <a:spcPts val="800"/>
              </a:spcAft>
            </a:pPr>
            <a:r>
              <a:rPr lang="es-CO" sz="1600" dirty="0">
                <a:effectLst/>
                <a:latin typeface="Calibri" panose="020F0502020204030204" pitchFamily="34" charset="0"/>
                <a:ea typeface="Calibri" panose="020F0502020204030204" pitchFamily="34" charset="0"/>
              </a:rPr>
              <a:t> </a:t>
            </a:r>
          </a:p>
          <a:p>
            <a:pPr algn="just">
              <a:lnSpc>
                <a:spcPct val="107000"/>
              </a:lnSpc>
              <a:spcAft>
                <a:spcPts val="800"/>
              </a:spcAft>
            </a:pPr>
            <a:r>
              <a:rPr lang="es-CO" sz="1800" b="1" dirty="0">
                <a:effectLst/>
                <a:latin typeface="Arial" panose="020B0604020202020204" pitchFamily="34" charset="0"/>
                <a:ea typeface="Calibri" panose="020F0502020204030204" pitchFamily="34" charset="0"/>
              </a:rPr>
              <a:t>CON UN TOTAL DE </a:t>
            </a:r>
            <a:r>
              <a:rPr lang="es-CO" sz="1800" b="1" dirty="0">
                <a:effectLst/>
                <a:highlight>
                  <a:srgbClr val="FFFF00"/>
                </a:highlight>
                <a:latin typeface="Arial" panose="020B0604020202020204" pitchFamily="34" charset="0"/>
                <a:ea typeface="Calibri" panose="020F0502020204030204" pitchFamily="34" charset="0"/>
              </a:rPr>
              <a:t>71</a:t>
            </a:r>
            <a:r>
              <a:rPr lang="es-CO" sz="1800" b="1" dirty="0">
                <a:effectLst/>
                <a:latin typeface="Arial" panose="020B0604020202020204" pitchFamily="34" charset="0"/>
                <a:ea typeface="Calibri" panose="020F0502020204030204" pitchFamily="34" charset="0"/>
              </a:rPr>
              <a:t> LUMINARIAS NUEVAS INSTALADAS EN ZONA URBANDA DEL MUNICIPIO DE ROVIRA.</a:t>
            </a:r>
            <a:endParaRPr lang="es-CO" sz="1600" dirty="0">
              <a:effectLst/>
              <a:latin typeface="Calibri" panose="020F0502020204030204" pitchFamily="34" charset="0"/>
              <a:ea typeface="Calibri" panose="020F0502020204030204" pitchFamily="34" charset="0"/>
            </a:endParaRPr>
          </a:p>
        </p:txBody>
      </p:sp>
      <p:sp>
        <p:nvSpPr>
          <p:cNvPr id="13" name="CuadroTexto 12">
            <a:extLst>
              <a:ext uri="{FF2B5EF4-FFF2-40B4-BE49-F238E27FC236}">
                <a16:creationId xmlns:a16="http://schemas.microsoft.com/office/drawing/2014/main" id="{700AF10B-2E19-44B1-B9A9-BCEDD6D9F612}"/>
              </a:ext>
            </a:extLst>
          </p:cNvPr>
          <p:cNvSpPr txBox="1"/>
          <p:nvPr/>
        </p:nvSpPr>
        <p:spPr>
          <a:xfrm>
            <a:off x="646510" y="2746281"/>
            <a:ext cx="4737497" cy="1365438"/>
          </a:xfrm>
          <a:prstGeom prst="rect">
            <a:avLst/>
          </a:prstGeom>
          <a:noFill/>
        </p:spPr>
        <p:txBody>
          <a:bodyPr wrap="square">
            <a:spAutoFit/>
          </a:bodyPr>
          <a:lstStyle/>
          <a:p>
            <a:pPr algn="just">
              <a:lnSpc>
                <a:spcPct val="107000"/>
              </a:lnSpc>
              <a:spcAft>
                <a:spcPts val="800"/>
              </a:spcAft>
            </a:pPr>
            <a:r>
              <a:rPr lang="es-CO" sz="1800" b="1" dirty="0">
                <a:effectLst/>
                <a:latin typeface="Arial" panose="020B0604020202020204" pitchFamily="34" charset="0"/>
                <a:ea typeface="Calibri" panose="020F0502020204030204" pitchFamily="34" charset="0"/>
              </a:rPr>
              <a:t> </a:t>
            </a:r>
            <a:endParaRPr lang="es-CO" sz="1600" dirty="0">
              <a:effectLst/>
              <a:latin typeface="Calibri" panose="020F0502020204030204" pitchFamily="34" charset="0"/>
              <a:ea typeface="Calibri" panose="020F0502020204030204" pitchFamily="34" charset="0"/>
            </a:endParaRPr>
          </a:p>
          <a:p>
            <a:pPr algn="just">
              <a:lnSpc>
                <a:spcPct val="107000"/>
              </a:lnSpc>
              <a:spcAft>
                <a:spcPts val="800"/>
              </a:spcAft>
            </a:pPr>
            <a:r>
              <a:rPr lang="es-CO" sz="1800" b="1" dirty="0">
                <a:effectLst/>
                <a:latin typeface="Arial" panose="020B0604020202020204" pitchFamily="34" charset="0"/>
                <a:ea typeface="Calibri" panose="020F0502020204030204" pitchFamily="34" charset="0"/>
              </a:rPr>
              <a:t>CON UN TOTAL DE </a:t>
            </a:r>
            <a:r>
              <a:rPr lang="es-CO" sz="1800" b="1" dirty="0">
                <a:effectLst/>
                <a:highlight>
                  <a:srgbClr val="FFFF00"/>
                </a:highlight>
                <a:latin typeface="Arial" panose="020B0604020202020204" pitchFamily="34" charset="0"/>
                <a:ea typeface="Calibri" panose="020F0502020204030204" pitchFamily="34" charset="0"/>
              </a:rPr>
              <a:t>24</a:t>
            </a:r>
            <a:r>
              <a:rPr lang="es-CO" sz="1800" b="1" dirty="0">
                <a:effectLst/>
                <a:latin typeface="Arial" panose="020B0604020202020204" pitchFamily="34" charset="0"/>
                <a:ea typeface="Calibri" panose="020F0502020204030204" pitchFamily="34" charset="0"/>
              </a:rPr>
              <a:t> LUMINARIAS NUEVAS INSTALADAS EN ZONA RURAL DEL MUNICIPIO DE ROVIRA.</a:t>
            </a:r>
            <a:endParaRPr lang="es-CO" sz="1600" dirty="0">
              <a:effectLst/>
              <a:latin typeface="Calibri" panose="020F0502020204030204" pitchFamily="34" charset="0"/>
              <a:ea typeface="Calibri" panose="020F0502020204030204" pitchFamily="34" charset="0"/>
            </a:endParaRPr>
          </a:p>
        </p:txBody>
      </p:sp>
      <p:sp>
        <p:nvSpPr>
          <p:cNvPr id="14" name="CuadroTexto 13">
            <a:extLst>
              <a:ext uri="{FF2B5EF4-FFF2-40B4-BE49-F238E27FC236}">
                <a16:creationId xmlns:a16="http://schemas.microsoft.com/office/drawing/2014/main" id="{E1F52198-5F38-4707-9DB4-CB442F72CCBD}"/>
              </a:ext>
            </a:extLst>
          </p:cNvPr>
          <p:cNvSpPr txBox="1"/>
          <p:nvPr/>
        </p:nvSpPr>
        <p:spPr>
          <a:xfrm>
            <a:off x="792313" y="5019362"/>
            <a:ext cx="4861321" cy="772712"/>
          </a:xfrm>
          <a:prstGeom prst="rect">
            <a:avLst/>
          </a:prstGeom>
          <a:noFill/>
        </p:spPr>
        <p:txBody>
          <a:bodyPr wrap="square">
            <a:spAutoFit/>
          </a:bodyPr>
          <a:lstStyle/>
          <a:p>
            <a:pPr algn="just">
              <a:lnSpc>
                <a:spcPct val="107000"/>
              </a:lnSpc>
              <a:spcAft>
                <a:spcPts val="800"/>
              </a:spcAft>
            </a:pPr>
            <a:r>
              <a:rPr lang="es-CO" sz="1800" b="1" dirty="0">
                <a:effectLst/>
                <a:latin typeface="Arial" panose="020B0604020202020204" pitchFamily="34" charset="0"/>
                <a:ea typeface="Calibri" panose="020F0502020204030204" pitchFamily="34" charset="0"/>
              </a:rPr>
              <a:t> </a:t>
            </a:r>
            <a:endParaRPr lang="es-CO" sz="1600" dirty="0">
              <a:effectLst/>
              <a:latin typeface="Calibri" panose="020F0502020204030204" pitchFamily="34" charset="0"/>
              <a:ea typeface="Calibri" panose="020F0502020204030204" pitchFamily="34" charset="0"/>
            </a:endParaRPr>
          </a:p>
          <a:p>
            <a:pPr>
              <a:lnSpc>
                <a:spcPct val="107000"/>
              </a:lnSpc>
              <a:spcAft>
                <a:spcPts val="800"/>
              </a:spcAft>
            </a:pPr>
            <a:r>
              <a:rPr lang="es-CO" sz="1800" b="1" dirty="0">
                <a:effectLst/>
                <a:latin typeface="Arial" panose="020B0604020202020204" pitchFamily="34" charset="0"/>
                <a:ea typeface="Calibri" panose="020F0502020204030204" pitchFamily="34" charset="0"/>
              </a:rPr>
              <a:t>TOTAL, DE LUMINARIAS INSTALADAS: </a:t>
            </a:r>
            <a:r>
              <a:rPr lang="es-CO" sz="1800" b="1" dirty="0">
                <a:effectLst/>
                <a:highlight>
                  <a:srgbClr val="FFFF00"/>
                </a:highlight>
                <a:latin typeface="Arial" panose="020B0604020202020204" pitchFamily="34" charset="0"/>
                <a:ea typeface="Calibri" panose="020F0502020204030204" pitchFamily="34" charset="0"/>
              </a:rPr>
              <a:t>95 </a:t>
            </a:r>
            <a:endParaRPr lang="es-CO" sz="1600" dirty="0">
              <a:effectLst/>
              <a:highlight>
                <a:srgbClr val="FFFF00"/>
              </a:highlight>
              <a:latin typeface="Calibri" panose="020F0502020204030204" pitchFamily="34" charset="0"/>
              <a:ea typeface="Calibri" panose="020F0502020204030204" pitchFamily="34" charset="0"/>
            </a:endParaRPr>
          </a:p>
        </p:txBody>
      </p:sp>
      <p:pic>
        <p:nvPicPr>
          <p:cNvPr id="15" name="Imagen 14">
            <a:extLst>
              <a:ext uri="{FF2B5EF4-FFF2-40B4-BE49-F238E27FC236}">
                <a16:creationId xmlns:a16="http://schemas.microsoft.com/office/drawing/2014/main" id="{C3F9AB2A-E403-4825-ACFF-4DB0E34E004A}"/>
              </a:ext>
            </a:extLst>
          </p:cNvPr>
          <p:cNvPicPr/>
          <p:nvPr/>
        </p:nvPicPr>
        <p:blipFill rotWithShape="1">
          <a:blip r:embed="rId5"/>
          <a:srcRect l="40741" t="22848" r="39987" b="32054"/>
          <a:stretch>
            <a:fillRect/>
          </a:stretch>
        </p:blipFill>
        <p:spPr bwMode="auto">
          <a:xfrm>
            <a:off x="6807995" y="3011225"/>
            <a:ext cx="2015092" cy="1886543"/>
          </a:xfrm>
          <a:prstGeom prst="rect">
            <a:avLst/>
          </a:prstGeom>
          <a:ln w="28575">
            <a:solidFill>
              <a:srgbClr val="0070C0"/>
            </a:solid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pic>
        <p:nvPicPr>
          <p:cNvPr id="16" name="Imagen 15">
            <a:extLst>
              <a:ext uri="{FF2B5EF4-FFF2-40B4-BE49-F238E27FC236}">
                <a16:creationId xmlns:a16="http://schemas.microsoft.com/office/drawing/2014/main" id="{8749CF94-AA5B-4B6E-ADD6-48BDB68ED57F}"/>
              </a:ext>
            </a:extLst>
          </p:cNvPr>
          <p:cNvPicPr/>
          <p:nvPr/>
        </p:nvPicPr>
        <p:blipFill rotWithShape="1">
          <a:blip r:embed="rId6"/>
          <a:srcRect l="41095" t="23256" r="40549" b="32441"/>
          <a:stretch>
            <a:fillRect/>
          </a:stretch>
        </p:blipFill>
        <p:spPr bwMode="auto">
          <a:xfrm>
            <a:off x="9244730" y="1232784"/>
            <a:ext cx="2076450" cy="1886543"/>
          </a:xfrm>
          <a:prstGeom prst="rect">
            <a:avLst/>
          </a:prstGeom>
          <a:ln w="28575">
            <a:solidFill>
              <a:srgbClr val="0070C0"/>
            </a:solid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pic>
        <p:nvPicPr>
          <p:cNvPr id="17" name="Imagen 16">
            <a:extLst>
              <a:ext uri="{FF2B5EF4-FFF2-40B4-BE49-F238E27FC236}">
                <a16:creationId xmlns:a16="http://schemas.microsoft.com/office/drawing/2014/main" id="{90671F14-4D49-4BE2-A2A0-8AFFF09246A7}"/>
              </a:ext>
            </a:extLst>
          </p:cNvPr>
          <p:cNvPicPr/>
          <p:nvPr/>
        </p:nvPicPr>
        <p:blipFill rotWithShape="1">
          <a:blip r:embed="rId7"/>
          <a:srcRect l="41892" t="22236" r="39292" b="29386"/>
          <a:stretch>
            <a:fillRect/>
          </a:stretch>
        </p:blipFill>
        <p:spPr bwMode="auto">
          <a:xfrm>
            <a:off x="9266399" y="3954497"/>
            <a:ext cx="1961352" cy="2129729"/>
          </a:xfrm>
          <a:prstGeom prst="rect">
            <a:avLst/>
          </a:prstGeom>
          <a:ln w="38100">
            <a:solidFill>
              <a:srgbClr val="0070C0"/>
            </a:solid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25399105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4">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11" name="CuadroTexto 10">
            <a:extLst>
              <a:ext uri="{FF2B5EF4-FFF2-40B4-BE49-F238E27FC236}">
                <a16:creationId xmlns:a16="http://schemas.microsoft.com/office/drawing/2014/main" id="{CDC64982-7A3D-4502-99C1-EC64BCDA2E51}"/>
              </a:ext>
            </a:extLst>
          </p:cNvPr>
          <p:cNvSpPr txBox="1"/>
          <p:nvPr/>
        </p:nvSpPr>
        <p:spPr>
          <a:xfrm>
            <a:off x="1368658" y="401787"/>
            <a:ext cx="9454684" cy="553998"/>
          </a:xfrm>
          <a:prstGeom prst="rect">
            <a:avLst/>
          </a:prstGeom>
          <a:noFill/>
        </p:spPr>
        <p:txBody>
          <a:bodyPr wrap="square" rtlCol="0">
            <a:spAutoFit/>
          </a:bodyPr>
          <a:lstStyle/>
          <a:p>
            <a:pPr algn="ctr"/>
            <a:r>
              <a:rPr lang="es-ES" sz="3000" b="1" dirty="0">
                <a:solidFill>
                  <a:schemeClr val="bg1"/>
                </a:solidFill>
              </a:rPr>
              <a:t>ALUMBRADO NAVIDEÑO 2024</a:t>
            </a:r>
            <a:r>
              <a:rPr lang="es-ES" sz="3000" b="1" dirty="0"/>
              <a:t> </a:t>
            </a:r>
            <a:endParaRPr lang="es-CO" sz="3000" b="1" dirty="0"/>
          </a:p>
        </p:txBody>
      </p:sp>
      <p:sp>
        <p:nvSpPr>
          <p:cNvPr id="18" name="CuadroTexto 17">
            <a:extLst>
              <a:ext uri="{FF2B5EF4-FFF2-40B4-BE49-F238E27FC236}">
                <a16:creationId xmlns:a16="http://schemas.microsoft.com/office/drawing/2014/main" id="{7A05D37D-35B7-4513-BB85-149D44759700}"/>
              </a:ext>
            </a:extLst>
          </p:cNvPr>
          <p:cNvSpPr txBox="1"/>
          <p:nvPr/>
        </p:nvSpPr>
        <p:spPr>
          <a:xfrm>
            <a:off x="792313" y="2161986"/>
            <a:ext cx="4136572" cy="2534027"/>
          </a:xfrm>
          <a:prstGeom prst="rect">
            <a:avLst/>
          </a:prstGeom>
          <a:noFill/>
        </p:spPr>
        <p:txBody>
          <a:bodyPr wrap="square">
            <a:spAutoFit/>
          </a:bodyPr>
          <a:lstStyle/>
          <a:p>
            <a:pPr algn="just">
              <a:lnSpc>
                <a:spcPct val="150000"/>
              </a:lnSpc>
            </a:pPr>
            <a:r>
              <a:rPr lang="es-CO" sz="1800" dirty="0">
                <a:latin typeface="Arial" panose="020B0604020202020204" pitchFamily="34" charset="0"/>
                <a:cs typeface="Arial" panose="020B0604020202020204" pitchFamily="34" charset="0"/>
              </a:rPr>
              <a:t>La Empresa de Servicios Públicos Domiciliarios de Rovira “EMSPUROVIRA E.S.P.” realizó la contratación del Alumbrado Navideño en el parque Bolívar, Parque Principal del Municipio. </a:t>
            </a:r>
          </a:p>
        </p:txBody>
      </p:sp>
      <p:grpSp>
        <p:nvGrpSpPr>
          <p:cNvPr id="19" name="Group 24">
            <a:extLst>
              <a:ext uri="{FF2B5EF4-FFF2-40B4-BE49-F238E27FC236}">
                <a16:creationId xmlns:a16="http://schemas.microsoft.com/office/drawing/2014/main" id="{61B66AF5-FAFE-411E-85C8-373986C87C1D}"/>
              </a:ext>
            </a:extLst>
          </p:cNvPr>
          <p:cNvGrpSpPr>
            <a:grpSpLocks/>
          </p:cNvGrpSpPr>
          <p:nvPr/>
        </p:nvGrpSpPr>
        <p:grpSpPr>
          <a:xfrm>
            <a:off x="5268685" y="1753912"/>
            <a:ext cx="3132097" cy="4449054"/>
            <a:chOff x="1588667" y="65023"/>
            <a:chExt cx="4904353" cy="6842634"/>
          </a:xfrm>
        </p:grpSpPr>
        <p:pic>
          <p:nvPicPr>
            <p:cNvPr id="20" name="Image 27">
              <a:extLst>
                <a:ext uri="{FF2B5EF4-FFF2-40B4-BE49-F238E27FC236}">
                  <a16:creationId xmlns:a16="http://schemas.microsoft.com/office/drawing/2014/main" id="{1DE940AD-528B-411F-8B76-7B42D88AA69E}"/>
                </a:ext>
              </a:extLst>
            </p:cNvPr>
            <p:cNvPicPr/>
            <p:nvPr/>
          </p:nvPicPr>
          <p:blipFill>
            <a:blip r:embed="rId5" cstate="print"/>
            <a:stretch>
              <a:fillRect/>
            </a:stretch>
          </p:blipFill>
          <p:spPr>
            <a:xfrm>
              <a:off x="1605464" y="65023"/>
              <a:ext cx="4887556" cy="3436619"/>
            </a:xfrm>
            <a:prstGeom prst="rect">
              <a:avLst/>
            </a:prstGeom>
            <a:ln w="28575">
              <a:solidFill>
                <a:schemeClr val="accent1"/>
              </a:solidFill>
            </a:ln>
          </p:spPr>
        </p:pic>
        <p:pic>
          <p:nvPicPr>
            <p:cNvPr id="21" name="Image 30">
              <a:extLst>
                <a:ext uri="{FF2B5EF4-FFF2-40B4-BE49-F238E27FC236}">
                  <a16:creationId xmlns:a16="http://schemas.microsoft.com/office/drawing/2014/main" id="{686686BE-9023-4A5D-B392-2A14D6C4E449}"/>
                </a:ext>
              </a:extLst>
            </p:cNvPr>
            <p:cNvPicPr/>
            <p:nvPr/>
          </p:nvPicPr>
          <p:blipFill>
            <a:blip r:embed="rId6" cstate="print"/>
            <a:stretch>
              <a:fillRect/>
            </a:stretch>
          </p:blipFill>
          <p:spPr>
            <a:xfrm>
              <a:off x="1588667" y="3564381"/>
              <a:ext cx="4904353" cy="3343276"/>
            </a:xfrm>
            <a:prstGeom prst="rect">
              <a:avLst/>
            </a:prstGeom>
            <a:ln w="28575">
              <a:solidFill>
                <a:schemeClr val="accent1"/>
              </a:solidFill>
            </a:ln>
          </p:spPr>
        </p:pic>
      </p:grpSp>
      <p:grpSp>
        <p:nvGrpSpPr>
          <p:cNvPr id="22" name="Group 160">
            <a:extLst>
              <a:ext uri="{FF2B5EF4-FFF2-40B4-BE49-F238E27FC236}">
                <a16:creationId xmlns:a16="http://schemas.microsoft.com/office/drawing/2014/main" id="{A1B6E33A-A706-4AFC-865B-2AE9D8FA486C}"/>
              </a:ext>
            </a:extLst>
          </p:cNvPr>
          <p:cNvGrpSpPr>
            <a:grpSpLocks/>
          </p:cNvGrpSpPr>
          <p:nvPr/>
        </p:nvGrpSpPr>
        <p:grpSpPr>
          <a:xfrm>
            <a:off x="8751309" y="1743910"/>
            <a:ext cx="3121370" cy="4459056"/>
            <a:chOff x="1520972" y="64261"/>
            <a:chExt cx="4884423" cy="7223366"/>
          </a:xfrm>
        </p:grpSpPr>
        <p:pic>
          <p:nvPicPr>
            <p:cNvPr id="23" name="Image 163">
              <a:extLst>
                <a:ext uri="{FF2B5EF4-FFF2-40B4-BE49-F238E27FC236}">
                  <a16:creationId xmlns:a16="http://schemas.microsoft.com/office/drawing/2014/main" id="{A8642E84-0AE8-4524-9E04-32F83C834CD6}"/>
                </a:ext>
              </a:extLst>
            </p:cNvPr>
            <p:cNvPicPr/>
            <p:nvPr/>
          </p:nvPicPr>
          <p:blipFill>
            <a:blip r:embed="rId7" cstate="print"/>
            <a:stretch>
              <a:fillRect/>
            </a:stretch>
          </p:blipFill>
          <p:spPr>
            <a:xfrm>
              <a:off x="1520972" y="64261"/>
              <a:ext cx="4884423" cy="3584078"/>
            </a:xfrm>
            <a:prstGeom prst="rect">
              <a:avLst/>
            </a:prstGeom>
            <a:ln w="28575">
              <a:solidFill>
                <a:schemeClr val="accent1"/>
              </a:solidFill>
            </a:ln>
          </p:spPr>
        </p:pic>
        <p:pic>
          <p:nvPicPr>
            <p:cNvPr id="24" name="Image 166">
              <a:extLst>
                <a:ext uri="{FF2B5EF4-FFF2-40B4-BE49-F238E27FC236}">
                  <a16:creationId xmlns:a16="http://schemas.microsoft.com/office/drawing/2014/main" id="{20EBD337-A5E1-4BDB-8186-3FDED33E3E6F}"/>
                </a:ext>
              </a:extLst>
            </p:cNvPr>
            <p:cNvPicPr/>
            <p:nvPr/>
          </p:nvPicPr>
          <p:blipFill>
            <a:blip r:embed="rId8" cstate="print"/>
            <a:stretch>
              <a:fillRect/>
            </a:stretch>
          </p:blipFill>
          <p:spPr>
            <a:xfrm>
              <a:off x="1520972" y="3648339"/>
              <a:ext cx="4884421" cy="3639288"/>
            </a:xfrm>
            <a:prstGeom prst="rect">
              <a:avLst/>
            </a:prstGeom>
            <a:ln w="28575">
              <a:solidFill>
                <a:schemeClr val="accent1"/>
              </a:solidFill>
            </a:ln>
          </p:spPr>
        </p:pic>
      </p:grpSp>
    </p:spTree>
    <p:extLst>
      <p:ext uri="{BB962C8B-B14F-4D97-AF65-F5344CB8AC3E}">
        <p14:creationId xmlns:p14="http://schemas.microsoft.com/office/powerpoint/2010/main" val="1437545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11" name="CuadroTexto 10">
            <a:extLst>
              <a:ext uri="{FF2B5EF4-FFF2-40B4-BE49-F238E27FC236}">
                <a16:creationId xmlns:a16="http://schemas.microsoft.com/office/drawing/2014/main" id="{CDC64982-7A3D-4502-99C1-EC64BCDA2E51}"/>
              </a:ext>
            </a:extLst>
          </p:cNvPr>
          <p:cNvSpPr txBox="1"/>
          <p:nvPr/>
        </p:nvSpPr>
        <p:spPr>
          <a:xfrm>
            <a:off x="1368658" y="1371601"/>
            <a:ext cx="9454684" cy="553998"/>
          </a:xfrm>
          <a:prstGeom prst="rect">
            <a:avLst/>
          </a:prstGeom>
          <a:noFill/>
        </p:spPr>
        <p:txBody>
          <a:bodyPr wrap="square" rtlCol="0">
            <a:spAutoFit/>
          </a:bodyPr>
          <a:lstStyle/>
          <a:p>
            <a:pPr algn="ctr"/>
            <a:r>
              <a:rPr lang="es-ES" sz="3000" b="1" dirty="0"/>
              <a:t> </a:t>
            </a:r>
            <a:endParaRPr lang="es-CO" sz="3000" b="1" dirty="0"/>
          </a:p>
        </p:txBody>
      </p:sp>
      <p:sp>
        <p:nvSpPr>
          <p:cNvPr id="5" name="CuadroTexto 4">
            <a:extLst>
              <a:ext uri="{FF2B5EF4-FFF2-40B4-BE49-F238E27FC236}">
                <a16:creationId xmlns:a16="http://schemas.microsoft.com/office/drawing/2014/main" id="{18B9BDAC-BB33-46E2-A4A8-950E9FE67389}"/>
              </a:ext>
            </a:extLst>
          </p:cNvPr>
          <p:cNvSpPr txBox="1"/>
          <p:nvPr/>
        </p:nvSpPr>
        <p:spPr>
          <a:xfrm>
            <a:off x="1675279" y="257869"/>
            <a:ext cx="8841441" cy="553998"/>
          </a:xfrm>
          <a:prstGeom prst="rect">
            <a:avLst/>
          </a:prstGeom>
          <a:noFill/>
        </p:spPr>
        <p:txBody>
          <a:bodyPr wrap="square" rtlCol="0">
            <a:spAutoFit/>
          </a:bodyPr>
          <a:lstStyle/>
          <a:p>
            <a:pPr algn="ctr"/>
            <a:r>
              <a:rPr lang="es-ES" sz="3000" b="1" dirty="0">
                <a:solidFill>
                  <a:schemeClr val="bg1"/>
                </a:solidFill>
              </a:rPr>
              <a:t>ADQUISICION DE EQUIPOS </a:t>
            </a:r>
            <a:endParaRPr lang="es-CO" sz="3000" b="1" dirty="0">
              <a:solidFill>
                <a:schemeClr val="bg1"/>
              </a:solidFill>
            </a:endParaRPr>
          </a:p>
        </p:txBody>
      </p:sp>
      <p:graphicFrame>
        <p:nvGraphicFramePr>
          <p:cNvPr id="3" name="Tabla 2">
            <a:extLst>
              <a:ext uri="{FF2B5EF4-FFF2-40B4-BE49-F238E27FC236}">
                <a16:creationId xmlns:a16="http://schemas.microsoft.com/office/drawing/2014/main" id="{1D151060-2D12-456F-9579-AF2D4ADC77C4}"/>
              </a:ext>
            </a:extLst>
          </p:cNvPr>
          <p:cNvGraphicFramePr>
            <a:graphicFrameLocks noGrp="1"/>
          </p:cNvGraphicFramePr>
          <p:nvPr>
            <p:extLst>
              <p:ext uri="{D42A27DB-BD31-4B8C-83A1-F6EECF244321}">
                <p14:modId xmlns:p14="http://schemas.microsoft.com/office/powerpoint/2010/main" val="269474280"/>
              </p:ext>
            </p:extLst>
          </p:nvPr>
        </p:nvGraphicFramePr>
        <p:xfrm>
          <a:off x="2168198" y="1118569"/>
          <a:ext cx="8080744" cy="1892681"/>
        </p:xfrm>
        <a:graphic>
          <a:graphicData uri="http://schemas.openxmlformats.org/drawingml/2006/table">
            <a:tbl>
              <a:tblPr firstRow="1" firstCol="1" bandRow="1">
                <a:tableStyleId>{35758FB7-9AC5-4552-8A53-C91805E547FA}</a:tableStyleId>
              </a:tblPr>
              <a:tblGrid>
                <a:gridCol w="1010872">
                  <a:extLst>
                    <a:ext uri="{9D8B030D-6E8A-4147-A177-3AD203B41FA5}">
                      <a16:colId xmlns:a16="http://schemas.microsoft.com/office/drawing/2014/main" val="1724972475"/>
                    </a:ext>
                  </a:extLst>
                </a:gridCol>
                <a:gridCol w="4242992">
                  <a:extLst>
                    <a:ext uri="{9D8B030D-6E8A-4147-A177-3AD203B41FA5}">
                      <a16:colId xmlns:a16="http://schemas.microsoft.com/office/drawing/2014/main" val="2271955765"/>
                    </a:ext>
                  </a:extLst>
                </a:gridCol>
                <a:gridCol w="1438378">
                  <a:extLst>
                    <a:ext uri="{9D8B030D-6E8A-4147-A177-3AD203B41FA5}">
                      <a16:colId xmlns:a16="http://schemas.microsoft.com/office/drawing/2014/main" val="2644755557"/>
                    </a:ext>
                  </a:extLst>
                </a:gridCol>
                <a:gridCol w="1388502">
                  <a:extLst>
                    <a:ext uri="{9D8B030D-6E8A-4147-A177-3AD203B41FA5}">
                      <a16:colId xmlns:a16="http://schemas.microsoft.com/office/drawing/2014/main" val="900791856"/>
                    </a:ext>
                  </a:extLst>
                </a:gridCol>
              </a:tblGrid>
              <a:tr h="0">
                <a:tc>
                  <a:txBody>
                    <a:bodyPr/>
                    <a:lstStyle/>
                    <a:p>
                      <a:pPr algn="ctr">
                        <a:lnSpc>
                          <a:spcPct val="107000"/>
                        </a:lnSpc>
                        <a:spcAft>
                          <a:spcPts val="800"/>
                        </a:spcAft>
                      </a:pPr>
                      <a:r>
                        <a:rPr lang="en-US" sz="1400" kern="0" dirty="0">
                          <a:solidFill>
                            <a:schemeClr val="tx1"/>
                          </a:solidFill>
                          <a:effectLst/>
                          <a:latin typeface="Arial Narrow" panose="020B0606020202030204" pitchFamily="34" charset="0"/>
                        </a:rPr>
                        <a:t>NUMERO CONTRATO </a:t>
                      </a:r>
                      <a:endParaRPr lang="es-CO" sz="14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400" kern="0" dirty="0">
                          <a:solidFill>
                            <a:schemeClr val="tx1"/>
                          </a:solidFill>
                          <a:effectLst/>
                          <a:latin typeface="Arial Narrow" panose="020B0606020202030204" pitchFamily="34" charset="0"/>
                        </a:rPr>
                        <a:t>OBJETO CONTRATO</a:t>
                      </a:r>
                      <a:endParaRPr lang="es-CO" sz="14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400" kern="0" dirty="0">
                          <a:solidFill>
                            <a:schemeClr val="tx1"/>
                          </a:solidFill>
                          <a:effectLst/>
                          <a:latin typeface="Arial Narrow" panose="020B0606020202030204" pitchFamily="34" charset="0"/>
                        </a:rPr>
                        <a:t>VALOR  </a:t>
                      </a:r>
                      <a:endParaRPr lang="es-CO" sz="14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400" kern="0" dirty="0">
                          <a:solidFill>
                            <a:schemeClr val="tx1"/>
                          </a:solidFill>
                          <a:effectLst/>
                          <a:latin typeface="Arial Narrow" panose="020B0606020202030204" pitchFamily="34" charset="0"/>
                        </a:rPr>
                        <a:t>CLASE CONTRATO </a:t>
                      </a:r>
                      <a:endParaRPr lang="es-CO" sz="14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98117442"/>
                  </a:ext>
                </a:extLst>
              </a:tr>
              <a:tr h="0">
                <a:tc>
                  <a:txBody>
                    <a:bodyPr/>
                    <a:lstStyle/>
                    <a:p>
                      <a:pPr algn="just">
                        <a:lnSpc>
                          <a:spcPct val="107000"/>
                        </a:lnSpc>
                        <a:spcAft>
                          <a:spcPts val="800"/>
                        </a:spcAft>
                      </a:pPr>
                      <a:r>
                        <a:rPr lang="es-CO" sz="1400" kern="0" dirty="0">
                          <a:solidFill>
                            <a:schemeClr val="tx1"/>
                          </a:solidFill>
                          <a:effectLst/>
                          <a:latin typeface="Arial Narrow" panose="020B0606020202030204" pitchFamily="34" charset="0"/>
                        </a:rPr>
                        <a:t>033-2025</a:t>
                      </a:r>
                      <a:endParaRPr lang="es-CO" sz="14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just">
                        <a:lnSpc>
                          <a:spcPct val="107000"/>
                        </a:lnSpc>
                        <a:spcAft>
                          <a:spcPts val="800"/>
                        </a:spcAft>
                      </a:pPr>
                      <a:r>
                        <a:rPr lang="es-CO" sz="1400" kern="0" dirty="0">
                          <a:solidFill>
                            <a:schemeClr val="tx1"/>
                          </a:solidFill>
                          <a:effectLst/>
                          <a:latin typeface="Arial Narrow" panose="020B0606020202030204" pitchFamily="34" charset="0"/>
                        </a:rPr>
                        <a:t>COMPRAVENTA DE BOMBA DOSIFICADORA PARA ADMINISTRAR LOS QUIMICOS QUE SE EMPLEAN PARA LA POTABILIZACION DEL AGUA EN LA PLANTA DE TRATAMIENTO DE AGUA POTABLE – PTAP DEL MUNICIPIO DE ROVIRA - TOLIMA</a:t>
                      </a:r>
                      <a:endParaRPr lang="es-CO" sz="1400" kern="100" dirty="0">
                        <a:solidFill>
                          <a:schemeClr val="tx1"/>
                        </a:solidFill>
                        <a:effectLst/>
                        <a:latin typeface="Arial Narrow" panose="020B0606020202030204" pitchFamily="34" charset="0"/>
                      </a:endParaRPr>
                    </a:p>
                    <a:p>
                      <a:pPr algn="just">
                        <a:lnSpc>
                          <a:spcPct val="107000"/>
                        </a:lnSpc>
                        <a:spcAft>
                          <a:spcPts val="800"/>
                        </a:spcAft>
                      </a:pPr>
                      <a:r>
                        <a:rPr lang="es-CO" sz="1400" kern="0" dirty="0">
                          <a:solidFill>
                            <a:schemeClr val="tx1"/>
                          </a:solidFill>
                          <a:effectLst/>
                          <a:latin typeface="Arial Narrow" panose="020B0606020202030204" pitchFamily="34" charset="0"/>
                        </a:rPr>
                        <a:t> </a:t>
                      </a:r>
                      <a:endParaRPr lang="es-CO" sz="14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just">
                        <a:lnSpc>
                          <a:spcPct val="107000"/>
                        </a:lnSpc>
                        <a:spcAft>
                          <a:spcPts val="800"/>
                        </a:spcAft>
                      </a:pPr>
                      <a:r>
                        <a:rPr lang="es-CO" sz="1400" kern="0" dirty="0">
                          <a:solidFill>
                            <a:schemeClr val="tx1"/>
                          </a:solidFill>
                          <a:effectLst/>
                          <a:latin typeface="Arial Narrow" panose="020B0606020202030204" pitchFamily="34" charset="0"/>
                        </a:rPr>
                        <a:t>$ 2.658.750</a:t>
                      </a:r>
                      <a:endParaRPr lang="es-CO" sz="14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just">
                        <a:lnSpc>
                          <a:spcPct val="107000"/>
                        </a:lnSpc>
                        <a:spcAft>
                          <a:spcPts val="800"/>
                        </a:spcAft>
                      </a:pPr>
                      <a:r>
                        <a:rPr lang="es-CO" sz="1400" kern="0" dirty="0">
                          <a:solidFill>
                            <a:schemeClr val="tx1"/>
                          </a:solidFill>
                          <a:effectLst/>
                          <a:latin typeface="Arial Narrow" panose="020B0606020202030204" pitchFamily="34" charset="0"/>
                        </a:rPr>
                        <a:t>SUMINISTRO </a:t>
                      </a:r>
                      <a:endParaRPr lang="es-CO" sz="1400" kern="100" dirty="0">
                        <a:solidFill>
                          <a:schemeClr val="tx1"/>
                        </a:solidFill>
                        <a:effectLst/>
                        <a:latin typeface="Arial Narrow" panose="020B0606020202030204" pitchFamily="34" charset="0"/>
                      </a:endParaRPr>
                    </a:p>
                    <a:p>
                      <a:pPr algn="just">
                        <a:lnSpc>
                          <a:spcPct val="107000"/>
                        </a:lnSpc>
                        <a:spcAft>
                          <a:spcPts val="800"/>
                        </a:spcAft>
                      </a:pPr>
                      <a:r>
                        <a:rPr lang="es-CO" sz="1400" kern="0" dirty="0">
                          <a:solidFill>
                            <a:schemeClr val="tx1"/>
                          </a:solidFill>
                          <a:effectLst/>
                          <a:latin typeface="Arial Narrow" panose="020B0606020202030204" pitchFamily="34" charset="0"/>
                        </a:rPr>
                        <a:t> </a:t>
                      </a:r>
                      <a:endParaRPr lang="es-CO" sz="14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extLst>
                  <a:ext uri="{0D108BD9-81ED-4DB2-BD59-A6C34878D82A}">
                    <a16:rowId xmlns:a16="http://schemas.microsoft.com/office/drawing/2014/main" val="2690922576"/>
                  </a:ext>
                </a:extLst>
              </a:tr>
            </a:tbl>
          </a:graphicData>
        </a:graphic>
      </p:graphicFrame>
      <p:pic>
        <p:nvPicPr>
          <p:cNvPr id="8" name="Imagen 7">
            <a:extLst>
              <a:ext uri="{FF2B5EF4-FFF2-40B4-BE49-F238E27FC236}">
                <a16:creationId xmlns:a16="http://schemas.microsoft.com/office/drawing/2014/main" id="{309C13F2-6327-4AE6-A744-CDD6132ED872}"/>
              </a:ext>
            </a:extLst>
          </p:cNvPr>
          <p:cNvPicPr/>
          <p:nvPr/>
        </p:nvPicPr>
        <p:blipFill rotWithShape="1">
          <a:blip r:embed="rId4"/>
          <a:srcRect l="42918" t="22848" r="40331" b="40624"/>
          <a:stretch>
            <a:fillRect/>
          </a:stretch>
        </p:blipFill>
        <p:spPr bwMode="auto">
          <a:xfrm>
            <a:off x="1586255" y="3285865"/>
            <a:ext cx="2242795" cy="2119853"/>
          </a:xfrm>
          <a:prstGeom prst="rect">
            <a:avLst/>
          </a:prstGeom>
          <a:ln w="28575">
            <a:solidFill>
              <a:srgbClr val="0070C0"/>
            </a:solid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pic>
        <p:nvPicPr>
          <p:cNvPr id="9" name="Imagen 8">
            <a:extLst>
              <a:ext uri="{FF2B5EF4-FFF2-40B4-BE49-F238E27FC236}">
                <a16:creationId xmlns:a16="http://schemas.microsoft.com/office/drawing/2014/main" id="{0414E321-9945-4A5D-8AB0-8F4AACFD7DDF}"/>
              </a:ext>
            </a:extLst>
          </p:cNvPr>
          <p:cNvPicPr/>
          <p:nvPr/>
        </p:nvPicPr>
        <p:blipFill rotWithShape="1">
          <a:blip r:embed="rId5"/>
          <a:srcRect l="42351" t="23664" r="43308" b="34702"/>
          <a:stretch>
            <a:fillRect/>
          </a:stretch>
        </p:blipFill>
        <p:spPr bwMode="auto">
          <a:xfrm>
            <a:off x="5049369" y="4028205"/>
            <a:ext cx="2093259" cy="2119853"/>
          </a:xfrm>
          <a:prstGeom prst="rect">
            <a:avLst/>
          </a:prstGeom>
          <a:ln w="28575">
            <a:solidFill>
              <a:srgbClr val="0070C0"/>
            </a:solid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pic>
        <p:nvPicPr>
          <p:cNvPr id="12" name="Imagen 11">
            <a:extLst>
              <a:ext uri="{FF2B5EF4-FFF2-40B4-BE49-F238E27FC236}">
                <a16:creationId xmlns:a16="http://schemas.microsoft.com/office/drawing/2014/main" id="{0CD03B93-7262-417F-8391-EDAA52C70AB9}"/>
              </a:ext>
            </a:extLst>
          </p:cNvPr>
          <p:cNvPicPr/>
          <p:nvPr/>
        </p:nvPicPr>
        <p:blipFill rotWithShape="1">
          <a:blip r:embed="rId6"/>
          <a:srcRect l="42121" t="32436" r="41012" b="33888"/>
          <a:stretch>
            <a:fillRect/>
          </a:stretch>
        </p:blipFill>
        <p:spPr bwMode="auto">
          <a:xfrm>
            <a:off x="8155683" y="3315398"/>
            <a:ext cx="2093259" cy="2090320"/>
          </a:xfrm>
          <a:prstGeom prst="rect">
            <a:avLst/>
          </a:prstGeom>
          <a:ln w="28575">
            <a:solidFill>
              <a:srgbClr val="0070C0"/>
            </a:solid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11069078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11" name="CuadroTexto 10">
            <a:extLst>
              <a:ext uri="{FF2B5EF4-FFF2-40B4-BE49-F238E27FC236}">
                <a16:creationId xmlns:a16="http://schemas.microsoft.com/office/drawing/2014/main" id="{CDC64982-7A3D-4502-99C1-EC64BCDA2E51}"/>
              </a:ext>
            </a:extLst>
          </p:cNvPr>
          <p:cNvSpPr txBox="1"/>
          <p:nvPr/>
        </p:nvSpPr>
        <p:spPr>
          <a:xfrm>
            <a:off x="1368658" y="1371601"/>
            <a:ext cx="9454684" cy="553998"/>
          </a:xfrm>
          <a:prstGeom prst="rect">
            <a:avLst/>
          </a:prstGeom>
          <a:noFill/>
        </p:spPr>
        <p:txBody>
          <a:bodyPr wrap="square" rtlCol="0">
            <a:spAutoFit/>
          </a:bodyPr>
          <a:lstStyle/>
          <a:p>
            <a:pPr algn="ctr"/>
            <a:r>
              <a:rPr lang="es-ES" sz="3000" b="1" dirty="0"/>
              <a:t> </a:t>
            </a:r>
            <a:endParaRPr lang="es-CO" sz="3000" b="1" dirty="0"/>
          </a:p>
        </p:txBody>
      </p:sp>
      <p:sp>
        <p:nvSpPr>
          <p:cNvPr id="5" name="CuadroTexto 4">
            <a:extLst>
              <a:ext uri="{FF2B5EF4-FFF2-40B4-BE49-F238E27FC236}">
                <a16:creationId xmlns:a16="http://schemas.microsoft.com/office/drawing/2014/main" id="{18B9BDAC-BB33-46E2-A4A8-950E9FE67389}"/>
              </a:ext>
            </a:extLst>
          </p:cNvPr>
          <p:cNvSpPr txBox="1"/>
          <p:nvPr/>
        </p:nvSpPr>
        <p:spPr>
          <a:xfrm>
            <a:off x="1675279" y="257869"/>
            <a:ext cx="8841441" cy="553998"/>
          </a:xfrm>
          <a:prstGeom prst="rect">
            <a:avLst/>
          </a:prstGeom>
          <a:noFill/>
        </p:spPr>
        <p:txBody>
          <a:bodyPr wrap="square" rtlCol="0">
            <a:spAutoFit/>
          </a:bodyPr>
          <a:lstStyle/>
          <a:p>
            <a:pPr algn="ctr"/>
            <a:r>
              <a:rPr lang="es-ES" sz="3000" b="1" dirty="0">
                <a:solidFill>
                  <a:schemeClr val="bg1"/>
                </a:solidFill>
              </a:rPr>
              <a:t>ADQUISICION DE EQUIPOS </a:t>
            </a:r>
            <a:endParaRPr lang="es-CO" sz="3000" b="1" dirty="0">
              <a:solidFill>
                <a:schemeClr val="bg1"/>
              </a:solidFill>
            </a:endParaRPr>
          </a:p>
        </p:txBody>
      </p:sp>
      <p:graphicFrame>
        <p:nvGraphicFramePr>
          <p:cNvPr id="3" name="Tabla 2">
            <a:extLst>
              <a:ext uri="{FF2B5EF4-FFF2-40B4-BE49-F238E27FC236}">
                <a16:creationId xmlns:a16="http://schemas.microsoft.com/office/drawing/2014/main" id="{AAA4F8BD-D6CB-4545-98E0-3ECD62D36919}"/>
              </a:ext>
            </a:extLst>
          </p:cNvPr>
          <p:cNvGraphicFramePr>
            <a:graphicFrameLocks noGrp="1"/>
          </p:cNvGraphicFramePr>
          <p:nvPr>
            <p:extLst>
              <p:ext uri="{D42A27DB-BD31-4B8C-83A1-F6EECF244321}">
                <p14:modId xmlns:p14="http://schemas.microsoft.com/office/powerpoint/2010/main" val="1486715960"/>
              </p:ext>
            </p:extLst>
          </p:nvPr>
        </p:nvGraphicFramePr>
        <p:xfrm>
          <a:off x="1737611" y="1210018"/>
          <a:ext cx="8200616" cy="1892681"/>
        </p:xfrm>
        <a:graphic>
          <a:graphicData uri="http://schemas.openxmlformats.org/drawingml/2006/table">
            <a:tbl>
              <a:tblPr firstRow="1" firstCol="1" bandRow="1">
                <a:tableStyleId>{35758FB7-9AC5-4552-8A53-C91805E547FA}</a:tableStyleId>
              </a:tblPr>
              <a:tblGrid>
                <a:gridCol w="1040683">
                  <a:extLst>
                    <a:ext uri="{9D8B030D-6E8A-4147-A177-3AD203B41FA5}">
                      <a16:colId xmlns:a16="http://schemas.microsoft.com/office/drawing/2014/main" val="740918679"/>
                    </a:ext>
                  </a:extLst>
                </a:gridCol>
                <a:gridCol w="4297045">
                  <a:extLst>
                    <a:ext uri="{9D8B030D-6E8A-4147-A177-3AD203B41FA5}">
                      <a16:colId xmlns:a16="http://schemas.microsoft.com/office/drawing/2014/main" val="3423572637"/>
                    </a:ext>
                  </a:extLst>
                </a:gridCol>
                <a:gridCol w="1456700">
                  <a:extLst>
                    <a:ext uri="{9D8B030D-6E8A-4147-A177-3AD203B41FA5}">
                      <a16:colId xmlns:a16="http://schemas.microsoft.com/office/drawing/2014/main" val="3199652386"/>
                    </a:ext>
                  </a:extLst>
                </a:gridCol>
                <a:gridCol w="1406188">
                  <a:extLst>
                    <a:ext uri="{9D8B030D-6E8A-4147-A177-3AD203B41FA5}">
                      <a16:colId xmlns:a16="http://schemas.microsoft.com/office/drawing/2014/main" val="540619882"/>
                    </a:ext>
                  </a:extLst>
                </a:gridCol>
              </a:tblGrid>
              <a:tr h="0">
                <a:tc>
                  <a:txBody>
                    <a:bodyPr/>
                    <a:lstStyle/>
                    <a:p>
                      <a:pPr algn="ctr">
                        <a:lnSpc>
                          <a:spcPct val="107000"/>
                        </a:lnSpc>
                        <a:spcAft>
                          <a:spcPts val="800"/>
                        </a:spcAft>
                      </a:pPr>
                      <a:r>
                        <a:rPr lang="en-US" sz="1400" kern="0" dirty="0">
                          <a:solidFill>
                            <a:schemeClr val="tx1"/>
                          </a:solidFill>
                          <a:effectLst/>
                          <a:latin typeface="Arial Narrow" panose="020B0606020202030204" pitchFamily="34" charset="0"/>
                        </a:rPr>
                        <a:t>NUMERO CONTRATO </a:t>
                      </a:r>
                      <a:endParaRPr lang="es-CO" sz="14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400" kern="0" dirty="0">
                          <a:solidFill>
                            <a:schemeClr val="tx1"/>
                          </a:solidFill>
                          <a:effectLst/>
                          <a:latin typeface="Arial Narrow" panose="020B0606020202030204" pitchFamily="34" charset="0"/>
                        </a:rPr>
                        <a:t>OBJETO CONTRATO</a:t>
                      </a:r>
                      <a:endParaRPr lang="es-CO" sz="14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400" kern="0" dirty="0">
                          <a:solidFill>
                            <a:schemeClr val="tx1"/>
                          </a:solidFill>
                          <a:effectLst/>
                          <a:latin typeface="Arial Narrow" panose="020B0606020202030204" pitchFamily="34" charset="0"/>
                        </a:rPr>
                        <a:t>VALOR  </a:t>
                      </a:r>
                      <a:endParaRPr lang="es-CO" sz="14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400" kern="0" dirty="0">
                          <a:solidFill>
                            <a:schemeClr val="tx1"/>
                          </a:solidFill>
                          <a:effectLst/>
                          <a:latin typeface="Arial Narrow" panose="020B0606020202030204" pitchFamily="34" charset="0"/>
                        </a:rPr>
                        <a:t>CLASE CONTRATO </a:t>
                      </a:r>
                      <a:endParaRPr lang="es-CO" sz="14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40302595"/>
                  </a:ext>
                </a:extLst>
              </a:tr>
              <a:tr h="0">
                <a:tc>
                  <a:txBody>
                    <a:bodyPr/>
                    <a:lstStyle/>
                    <a:p>
                      <a:pPr algn="ctr">
                        <a:lnSpc>
                          <a:spcPct val="107000"/>
                        </a:lnSpc>
                        <a:spcAft>
                          <a:spcPts val="800"/>
                        </a:spcAft>
                      </a:pPr>
                      <a:r>
                        <a:rPr lang="es-CO" sz="1400" kern="0" dirty="0">
                          <a:solidFill>
                            <a:schemeClr val="tx1"/>
                          </a:solidFill>
                          <a:effectLst/>
                          <a:latin typeface="Arial Narrow" panose="020B0606020202030204" pitchFamily="34" charset="0"/>
                        </a:rPr>
                        <a:t>031-2025</a:t>
                      </a:r>
                      <a:endParaRPr lang="es-CO" sz="14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lnSpc>
                          <a:spcPct val="107000"/>
                        </a:lnSpc>
                        <a:spcAft>
                          <a:spcPts val="800"/>
                        </a:spcAft>
                      </a:pPr>
                      <a:r>
                        <a:rPr lang="es-CO" sz="1400" kern="0" dirty="0">
                          <a:solidFill>
                            <a:schemeClr val="tx1"/>
                          </a:solidFill>
                          <a:effectLst/>
                          <a:latin typeface="Arial Narrow" panose="020B0606020202030204" pitchFamily="34" charset="0"/>
                        </a:rPr>
                        <a:t>“CONTRATAR LA ADQUISICIÓN DE UNA (01) MOTOCICLETA COMO APOYO A LA REALIZACIÓN DE ACTIVIDADES MISIONALES DE LA EMPRESA DE SERVICIOS PÚBLICOS DOMICILIARIOS DE ROVIRA -TOLIMA "EMSPUROVIRA" E.S.P”</a:t>
                      </a:r>
                      <a:endParaRPr lang="es-CO" sz="1400" kern="100" dirty="0">
                        <a:solidFill>
                          <a:schemeClr val="tx1"/>
                        </a:solidFill>
                        <a:effectLst/>
                        <a:latin typeface="Arial Narrow" panose="020B0606020202030204" pitchFamily="34" charset="0"/>
                      </a:endParaRPr>
                    </a:p>
                    <a:p>
                      <a:pPr algn="ctr">
                        <a:lnSpc>
                          <a:spcPct val="107000"/>
                        </a:lnSpc>
                        <a:spcAft>
                          <a:spcPts val="800"/>
                        </a:spcAft>
                      </a:pPr>
                      <a:r>
                        <a:rPr lang="es-CO" sz="1400" kern="0" dirty="0">
                          <a:solidFill>
                            <a:schemeClr val="tx1"/>
                          </a:solidFill>
                          <a:effectLst/>
                          <a:latin typeface="Arial Narrow" panose="020B0606020202030204" pitchFamily="34" charset="0"/>
                        </a:rPr>
                        <a:t> </a:t>
                      </a:r>
                      <a:endParaRPr lang="es-CO" sz="14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lnSpc>
                          <a:spcPct val="107000"/>
                        </a:lnSpc>
                        <a:spcAft>
                          <a:spcPts val="800"/>
                        </a:spcAft>
                      </a:pPr>
                      <a:r>
                        <a:rPr lang="es-CO" sz="1400" kern="0" dirty="0">
                          <a:solidFill>
                            <a:schemeClr val="tx1"/>
                          </a:solidFill>
                          <a:effectLst/>
                          <a:latin typeface="Arial Narrow" panose="020B0606020202030204" pitchFamily="34" charset="0"/>
                        </a:rPr>
                        <a:t>$ 14.422.394 </a:t>
                      </a:r>
                      <a:endParaRPr lang="es-CO" sz="14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tc>
                  <a:txBody>
                    <a:bodyPr/>
                    <a:lstStyle/>
                    <a:p>
                      <a:pPr algn="ctr">
                        <a:lnSpc>
                          <a:spcPct val="107000"/>
                        </a:lnSpc>
                        <a:spcAft>
                          <a:spcPts val="800"/>
                        </a:spcAft>
                      </a:pPr>
                      <a:r>
                        <a:rPr lang="es-CO" sz="1400" kern="0" dirty="0">
                          <a:solidFill>
                            <a:schemeClr val="tx1"/>
                          </a:solidFill>
                          <a:effectLst/>
                          <a:latin typeface="Arial Narrow" panose="020B0606020202030204" pitchFamily="34" charset="0"/>
                        </a:rPr>
                        <a:t>SUMINISTRO </a:t>
                      </a:r>
                      <a:endParaRPr lang="es-CO" sz="1400" kern="100" dirty="0">
                        <a:solidFill>
                          <a:schemeClr val="tx1"/>
                        </a:solidFill>
                        <a:effectLst/>
                        <a:latin typeface="Arial Narrow" panose="020B0606020202030204" pitchFamily="34" charset="0"/>
                      </a:endParaRPr>
                    </a:p>
                    <a:p>
                      <a:pPr algn="ctr">
                        <a:lnSpc>
                          <a:spcPct val="107000"/>
                        </a:lnSpc>
                        <a:spcAft>
                          <a:spcPts val="800"/>
                        </a:spcAft>
                      </a:pPr>
                      <a:r>
                        <a:rPr lang="es-CO" sz="1400" kern="0" dirty="0">
                          <a:solidFill>
                            <a:schemeClr val="tx1"/>
                          </a:solidFill>
                          <a:effectLst/>
                          <a:latin typeface="Arial Narrow" panose="020B0606020202030204" pitchFamily="34" charset="0"/>
                        </a:rPr>
                        <a:t>LIQUIDADO </a:t>
                      </a:r>
                      <a:endParaRPr lang="es-CO" sz="14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alpha val="40000"/>
                      </a:schemeClr>
                    </a:solidFill>
                  </a:tcPr>
                </a:tc>
                <a:extLst>
                  <a:ext uri="{0D108BD9-81ED-4DB2-BD59-A6C34878D82A}">
                    <a16:rowId xmlns:a16="http://schemas.microsoft.com/office/drawing/2014/main" val="2320133786"/>
                  </a:ext>
                </a:extLst>
              </a:tr>
            </a:tbl>
          </a:graphicData>
        </a:graphic>
      </p:graphicFrame>
      <p:pic>
        <p:nvPicPr>
          <p:cNvPr id="8" name="Imagen 7">
            <a:extLst>
              <a:ext uri="{FF2B5EF4-FFF2-40B4-BE49-F238E27FC236}">
                <a16:creationId xmlns:a16="http://schemas.microsoft.com/office/drawing/2014/main" id="{5FFCD3D1-2AE3-4F39-92E1-78AF7BF37FCB}"/>
              </a:ext>
            </a:extLst>
          </p:cNvPr>
          <p:cNvPicPr/>
          <p:nvPr/>
        </p:nvPicPr>
        <p:blipFill rotWithShape="1">
          <a:blip r:embed="rId4"/>
          <a:srcRect l="58873" t="40597" r="8151" b="18977"/>
          <a:stretch>
            <a:fillRect/>
          </a:stretch>
        </p:blipFill>
        <p:spPr bwMode="auto">
          <a:xfrm>
            <a:off x="2253772" y="3217009"/>
            <a:ext cx="3379788" cy="2731635"/>
          </a:xfrm>
          <a:prstGeom prst="rect">
            <a:avLst/>
          </a:prstGeom>
          <a:ln w="28575">
            <a:solidFill>
              <a:srgbClr val="0070C0"/>
            </a:solid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pic>
        <p:nvPicPr>
          <p:cNvPr id="9" name="Imagen 8">
            <a:extLst>
              <a:ext uri="{FF2B5EF4-FFF2-40B4-BE49-F238E27FC236}">
                <a16:creationId xmlns:a16="http://schemas.microsoft.com/office/drawing/2014/main" id="{250D496D-37E3-45C7-ABC3-3F49DD581656}"/>
              </a:ext>
            </a:extLst>
          </p:cNvPr>
          <p:cNvPicPr/>
          <p:nvPr/>
        </p:nvPicPr>
        <p:blipFill rotWithShape="1">
          <a:blip r:embed="rId5"/>
          <a:srcRect l="42347" t="22237" r="41699" b="26524"/>
          <a:stretch>
            <a:fillRect/>
          </a:stretch>
        </p:blipFill>
        <p:spPr bwMode="auto">
          <a:xfrm>
            <a:off x="6340160" y="3199259"/>
            <a:ext cx="3379788" cy="2731635"/>
          </a:xfrm>
          <a:prstGeom prst="rect">
            <a:avLst/>
          </a:prstGeom>
          <a:ln w="28575">
            <a:solidFill>
              <a:srgbClr val="0070C0"/>
            </a:solid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22956490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11" name="CuadroTexto 10">
            <a:extLst>
              <a:ext uri="{FF2B5EF4-FFF2-40B4-BE49-F238E27FC236}">
                <a16:creationId xmlns:a16="http://schemas.microsoft.com/office/drawing/2014/main" id="{CDC64982-7A3D-4502-99C1-EC64BCDA2E51}"/>
              </a:ext>
            </a:extLst>
          </p:cNvPr>
          <p:cNvSpPr txBox="1"/>
          <p:nvPr/>
        </p:nvSpPr>
        <p:spPr>
          <a:xfrm>
            <a:off x="1368658" y="1371601"/>
            <a:ext cx="9454684" cy="553998"/>
          </a:xfrm>
          <a:prstGeom prst="rect">
            <a:avLst/>
          </a:prstGeom>
          <a:noFill/>
        </p:spPr>
        <p:txBody>
          <a:bodyPr wrap="square" rtlCol="0">
            <a:spAutoFit/>
          </a:bodyPr>
          <a:lstStyle/>
          <a:p>
            <a:pPr algn="ctr"/>
            <a:r>
              <a:rPr lang="es-ES" sz="3000" b="1" dirty="0"/>
              <a:t> </a:t>
            </a:r>
            <a:endParaRPr lang="es-CO" sz="3000" b="1" dirty="0"/>
          </a:p>
        </p:txBody>
      </p:sp>
      <p:sp>
        <p:nvSpPr>
          <p:cNvPr id="5" name="CuadroTexto 4">
            <a:extLst>
              <a:ext uri="{FF2B5EF4-FFF2-40B4-BE49-F238E27FC236}">
                <a16:creationId xmlns:a16="http://schemas.microsoft.com/office/drawing/2014/main" id="{18B9BDAC-BB33-46E2-A4A8-950E9FE67389}"/>
              </a:ext>
            </a:extLst>
          </p:cNvPr>
          <p:cNvSpPr txBox="1"/>
          <p:nvPr/>
        </p:nvSpPr>
        <p:spPr>
          <a:xfrm>
            <a:off x="1675279" y="257869"/>
            <a:ext cx="8841441" cy="553998"/>
          </a:xfrm>
          <a:prstGeom prst="rect">
            <a:avLst/>
          </a:prstGeom>
          <a:noFill/>
        </p:spPr>
        <p:txBody>
          <a:bodyPr wrap="square" rtlCol="0">
            <a:spAutoFit/>
          </a:bodyPr>
          <a:lstStyle/>
          <a:p>
            <a:pPr algn="ctr"/>
            <a:r>
              <a:rPr lang="es-ES" sz="3000" b="1" dirty="0">
                <a:solidFill>
                  <a:schemeClr val="bg1"/>
                </a:solidFill>
              </a:rPr>
              <a:t>ADQUISICION DE EQUIPOS </a:t>
            </a:r>
            <a:endParaRPr lang="es-CO" sz="3000" b="1" dirty="0">
              <a:solidFill>
                <a:schemeClr val="bg1"/>
              </a:solidFill>
            </a:endParaRPr>
          </a:p>
        </p:txBody>
      </p:sp>
      <p:sp>
        <p:nvSpPr>
          <p:cNvPr id="2" name="CuadroTexto 1">
            <a:extLst>
              <a:ext uri="{FF2B5EF4-FFF2-40B4-BE49-F238E27FC236}">
                <a16:creationId xmlns:a16="http://schemas.microsoft.com/office/drawing/2014/main" id="{56DF7BF6-D2DA-4614-B37F-130C6062CC18}"/>
              </a:ext>
            </a:extLst>
          </p:cNvPr>
          <p:cNvSpPr txBox="1"/>
          <p:nvPr/>
        </p:nvSpPr>
        <p:spPr>
          <a:xfrm>
            <a:off x="1922433" y="1746669"/>
            <a:ext cx="2145186" cy="738664"/>
          </a:xfrm>
          <a:prstGeom prst="rect">
            <a:avLst/>
          </a:prstGeom>
          <a:noFill/>
        </p:spPr>
        <p:txBody>
          <a:bodyPr wrap="square" rtlCol="0">
            <a:spAutoFit/>
          </a:bodyPr>
          <a:lstStyle/>
          <a:p>
            <a:r>
              <a:rPr lang="es-ES" sz="2400" b="1" dirty="0">
                <a:latin typeface="Arial Narrow" panose="020B0606020202030204" pitchFamily="34" charset="0"/>
              </a:rPr>
              <a:t>Moto Bomba</a:t>
            </a:r>
          </a:p>
          <a:p>
            <a:endParaRPr lang="es-CO" dirty="0"/>
          </a:p>
        </p:txBody>
      </p:sp>
      <p:sp>
        <p:nvSpPr>
          <p:cNvPr id="7" name="CuadroTexto 6">
            <a:extLst>
              <a:ext uri="{FF2B5EF4-FFF2-40B4-BE49-F238E27FC236}">
                <a16:creationId xmlns:a16="http://schemas.microsoft.com/office/drawing/2014/main" id="{BCCAA08E-4495-412F-BD02-C7ED34E1C7D7}"/>
              </a:ext>
            </a:extLst>
          </p:cNvPr>
          <p:cNvSpPr txBox="1"/>
          <p:nvPr/>
        </p:nvSpPr>
        <p:spPr>
          <a:xfrm>
            <a:off x="8515075" y="5093158"/>
            <a:ext cx="2630295" cy="830997"/>
          </a:xfrm>
          <a:prstGeom prst="rect">
            <a:avLst/>
          </a:prstGeom>
          <a:noFill/>
        </p:spPr>
        <p:txBody>
          <a:bodyPr wrap="square" rtlCol="0">
            <a:spAutoFit/>
          </a:bodyPr>
          <a:lstStyle/>
          <a:p>
            <a:r>
              <a:rPr lang="es-ES" sz="2400" b="1" dirty="0">
                <a:latin typeface="Arial Narrow" panose="020B0606020202030204" pitchFamily="34" charset="0"/>
              </a:rPr>
              <a:t>Guadaña</a:t>
            </a:r>
            <a:endParaRPr lang="es-ES" b="1" dirty="0">
              <a:latin typeface="Arial Narrow" panose="020B0606020202030204" pitchFamily="34" charset="0"/>
            </a:endParaRPr>
          </a:p>
          <a:p>
            <a:endParaRPr lang="es-CO" sz="2400" dirty="0">
              <a:latin typeface="Arial Narrow" panose="020B0606020202030204" pitchFamily="34" charset="0"/>
            </a:endParaRPr>
          </a:p>
        </p:txBody>
      </p:sp>
      <p:pic>
        <p:nvPicPr>
          <p:cNvPr id="8" name="Imagen 7">
            <a:extLst>
              <a:ext uri="{FF2B5EF4-FFF2-40B4-BE49-F238E27FC236}">
                <a16:creationId xmlns:a16="http://schemas.microsoft.com/office/drawing/2014/main" id="{E0EB8E1A-4C07-4023-A98F-792616E0F35D}"/>
              </a:ext>
            </a:extLst>
          </p:cNvPr>
          <p:cNvPicPr/>
          <p:nvPr/>
        </p:nvPicPr>
        <p:blipFill rotWithShape="1">
          <a:blip r:embed="rId4"/>
          <a:srcRect l="39134" t="31008" r="41125" b="38174"/>
          <a:stretch>
            <a:fillRect/>
          </a:stretch>
        </p:blipFill>
        <p:spPr bwMode="auto">
          <a:xfrm>
            <a:off x="6605517" y="2431278"/>
            <a:ext cx="2424202" cy="2501124"/>
          </a:xfrm>
          <a:prstGeom prst="rect">
            <a:avLst/>
          </a:prstGeom>
          <a:ln w="28575">
            <a:solidFill>
              <a:schemeClr val="accent1"/>
            </a:solid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pic>
        <p:nvPicPr>
          <p:cNvPr id="9" name="Imagen 8">
            <a:extLst>
              <a:ext uri="{FF2B5EF4-FFF2-40B4-BE49-F238E27FC236}">
                <a16:creationId xmlns:a16="http://schemas.microsoft.com/office/drawing/2014/main" id="{20EE594F-B250-4AE7-AE07-61EB804D777C}"/>
              </a:ext>
            </a:extLst>
          </p:cNvPr>
          <p:cNvPicPr/>
          <p:nvPr/>
        </p:nvPicPr>
        <p:blipFill rotWithShape="1">
          <a:blip r:embed="rId5"/>
          <a:srcRect l="44553" t="27273" r="45319" b="23513"/>
          <a:stretch>
            <a:fillRect/>
          </a:stretch>
        </p:blipFill>
        <p:spPr bwMode="auto">
          <a:xfrm>
            <a:off x="9456442" y="2394661"/>
            <a:ext cx="1801504" cy="2434802"/>
          </a:xfrm>
          <a:prstGeom prst="rect">
            <a:avLst/>
          </a:prstGeom>
          <a:ln w="28575">
            <a:solidFill>
              <a:schemeClr val="accent1"/>
            </a:solid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pic>
        <p:nvPicPr>
          <p:cNvPr id="12" name="Imagen 11">
            <a:extLst>
              <a:ext uri="{FF2B5EF4-FFF2-40B4-BE49-F238E27FC236}">
                <a16:creationId xmlns:a16="http://schemas.microsoft.com/office/drawing/2014/main" id="{0A6CAAC6-FF5F-4507-8E5A-70B6C3BB4FD1}"/>
              </a:ext>
            </a:extLst>
          </p:cNvPr>
          <p:cNvPicPr/>
          <p:nvPr/>
        </p:nvPicPr>
        <p:blipFill rotWithShape="1">
          <a:blip r:embed="rId6"/>
          <a:srcRect l="52796" t="40062" r="25627" b="37430"/>
          <a:stretch>
            <a:fillRect/>
          </a:stretch>
        </p:blipFill>
        <p:spPr bwMode="auto">
          <a:xfrm>
            <a:off x="1437323" y="2431278"/>
            <a:ext cx="2630296" cy="2501124"/>
          </a:xfrm>
          <a:prstGeom prst="rect">
            <a:avLst/>
          </a:prstGeom>
          <a:ln w="28575">
            <a:solidFill>
              <a:schemeClr val="accent1"/>
            </a:solid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973355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3" name="CuadroTexto 2">
            <a:extLst>
              <a:ext uri="{FF2B5EF4-FFF2-40B4-BE49-F238E27FC236}">
                <a16:creationId xmlns:a16="http://schemas.microsoft.com/office/drawing/2014/main" id="{CE9495AE-19B0-4F0D-9DB6-8889DB78314D}"/>
              </a:ext>
            </a:extLst>
          </p:cNvPr>
          <p:cNvSpPr txBox="1"/>
          <p:nvPr/>
        </p:nvSpPr>
        <p:spPr>
          <a:xfrm>
            <a:off x="951306" y="2448289"/>
            <a:ext cx="4707534" cy="2585323"/>
          </a:xfrm>
          <a:prstGeom prst="rect">
            <a:avLst/>
          </a:prstGeom>
          <a:noFill/>
        </p:spPr>
        <p:txBody>
          <a:bodyPr wrap="square" rtlCol="0">
            <a:spAutoFit/>
          </a:bodyPr>
          <a:lstStyle/>
          <a:p>
            <a:pPr algn="just"/>
            <a:r>
              <a:rPr lang="es-ES" dirty="0"/>
              <a:t>En lo corrido del año 2025 se continuó con los </a:t>
            </a:r>
            <a:r>
              <a:rPr lang="es-ES" b="1" dirty="0"/>
              <a:t>mantenimientos preventivos, correctivos y reposiciones de pequeños tramos en las redes de Acueducto y Alcantarillado</a:t>
            </a:r>
            <a:r>
              <a:rPr lang="es-ES" dirty="0"/>
              <a:t>, estos trabajos en su gran mayoría han sido para recuperar el normal funcionamiento de las redes </a:t>
            </a:r>
            <a:r>
              <a:rPr lang="es-ES" b="1" dirty="0"/>
              <a:t>recuperando también las placas de concreto para mejorar la transitabilidad en las vías </a:t>
            </a:r>
            <a:r>
              <a:rPr lang="es-ES" dirty="0"/>
              <a:t>que se han visto afectadas. </a:t>
            </a:r>
            <a:endParaRPr lang="es-CO" dirty="0"/>
          </a:p>
        </p:txBody>
      </p:sp>
      <p:sp>
        <p:nvSpPr>
          <p:cNvPr id="4" name="CuadroTexto 3">
            <a:extLst>
              <a:ext uri="{FF2B5EF4-FFF2-40B4-BE49-F238E27FC236}">
                <a16:creationId xmlns:a16="http://schemas.microsoft.com/office/drawing/2014/main" id="{94285B60-57D2-4F6A-8A44-9F6D450FA4D7}"/>
              </a:ext>
            </a:extLst>
          </p:cNvPr>
          <p:cNvSpPr txBox="1"/>
          <p:nvPr/>
        </p:nvSpPr>
        <p:spPr>
          <a:xfrm>
            <a:off x="2397957" y="1779836"/>
            <a:ext cx="1814232" cy="369332"/>
          </a:xfrm>
          <a:prstGeom prst="rect">
            <a:avLst/>
          </a:prstGeom>
          <a:noFill/>
        </p:spPr>
        <p:txBody>
          <a:bodyPr wrap="square" rtlCol="0">
            <a:spAutoFit/>
          </a:bodyPr>
          <a:lstStyle/>
          <a:p>
            <a:r>
              <a:rPr lang="es-ES" b="1" dirty="0"/>
              <a:t>VIGENCIA 2025 </a:t>
            </a:r>
            <a:endParaRPr lang="es-CO" b="1" dirty="0"/>
          </a:p>
        </p:txBody>
      </p:sp>
      <p:pic>
        <p:nvPicPr>
          <p:cNvPr id="11" name="Imagen 10">
            <a:extLst>
              <a:ext uri="{FF2B5EF4-FFF2-40B4-BE49-F238E27FC236}">
                <a16:creationId xmlns:a16="http://schemas.microsoft.com/office/drawing/2014/main" id="{814BB997-292C-4748-83E5-5A3A35E24D68}"/>
              </a:ext>
            </a:extLst>
          </p:cNvPr>
          <p:cNvPicPr>
            <a:picLocks noChangeAspect="1"/>
          </p:cNvPicPr>
          <p:nvPr/>
        </p:nvPicPr>
        <p:blipFill>
          <a:blip r:embed="rId4"/>
          <a:stretch>
            <a:fillRect/>
          </a:stretch>
        </p:blipFill>
        <p:spPr>
          <a:xfrm>
            <a:off x="6533161" y="1231146"/>
            <a:ext cx="1814232" cy="2434286"/>
          </a:xfrm>
          <a:prstGeom prst="rect">
            <a:avLst/>
          </a:prstGeom>
          <a:ln w="28575">
            <a:solidFill>
              <a:srgbClr val="0070C0"/>
            </a:solidFill>
          </a:ln>
          <a:effectLst>
            <a:outerShdw blurRad="292100" dist="139700" dir="2700000" algn="tl" rotWithShape="0">
              <a:srgbClr val="333333">
                <a:alpha val="65000"/>
              </a:srgbClr>
            </a:outerShdw>
          </a:effectLst>
        </p:spPr>
      </p:pic>
      <p:pic>
        <p:nvPicPr>
          <p:cNvPr id="12" name="Imagen 11">
            <a:extLst>
              <a:ext uri="{FF2B5EF4-FFF2-40B4-BE49-F238E27FC236}">
                <a16:creationId xmlns:a16="http://schemas.microsoft.com/office/drawing/2014/main" id="{09B0A2A9-E4AE-4BEF-B0B2-187A46F482F3}"/>
              </a:ext>
            </a:extLst>
          </p:cNvPr>
          <p:cNvPicPr>
            <a:picLocks noChangeAspect="1"/>
          </p:cNvPicPr>
          <p:nvPr/>
        </p:nvPicPr>
        <p:blipFill>
          <a:blip r:embed="rId5"/>
          <a:stretch>
            <a:fillRect/>
          </a:stretch>
        </p:blipFill>
        <p:spPr>
          <a:xfrm>
            <a:off x="8504407" y="1231146"/>
            <a:ext cx="1828599" cy="2434286"/>
          </a:xfrm>
          <a:prstGeom prst="rect">
            <a:avLst/>
          </a:prstGeom>
          <a:ln w="28575">
            <a:solidFill>
              <a:srgbClr val="0070C0"/>
            </a:solidFill>
          </a:ln>
          <a:effectLst>
            <a:outerShdw blurRad="292100" dist="139700" dir="2700000" algn="tl" rotWithShape="0">
              <a:srgbClr val="333333">
                <a:alpha val="65000"/>
              </a:srgbClr>
            </a:outerShdw>
          </a:effectLst>
        </p:spPr>
      </p:pic>
      <p:pic>
        <p:nvPicPr>
          <p:cNvPr id="13" name="Imagen 12">
            <a:extLst>
              <a:ext uri="{FF2B5EF4-FFF2-40B4-BE49-F238E27FC236}">
                <a16:creationId xmlns:a16="http://schemas.microsoft.com/office/drawing/2014/main" id="{5ECD09DD-2C36-4274-B00A-51AF3034D2B4}"/>
              </a:ext>
            </a:extLst>
          </p:cNvPr>
          <p:cNvPicPr>
            <a:picLocks noChangeAspect="1"/>
          </p:cNvPicPr>
          <p:nvPr/>
        </p:nvPicPr>
        <p:blipFill>
          <a:blip r:embed="rId6"/>
          <a:stretch>
            <a:fillRect/>
          </a:stretch>
        </p:blipFill>
        <p:spPr>
          <a:xfrm>
            <a:off x="6533161" y="3816469"/>
            <a:ext cx="1814232" cy="2434286"/>
          </a:xfrm>
          <a:prstGeom prst="rect">
            <a:avLst/>
          </a:prstGeom>
          <a:ln w="28575">
            <a:solidFill>
              <a:srgbClr val="0070C0"/>
            </a:solidFill>
          </a:ln>
          <a:effectLst>
            <a:outerShdw blurRad="292100" dist="139700" dir="2700000" algn="tl" rotWithShape="0">
              <a:srgbClr val="333333">
                <a:alpha val="65000"/>
              </a:srgbClr>
            </a:outerShdw>
          </a:effectLst>
        </p:spPr>
      </p:pic>
      <p:pic>
        <p:nvPicPr>
          <p:cNvPr id="2" name="Imagen 1">
            <a:extLst>
              <a:ext uri="{FF2B5EF4-FFF2-40B4-BE49-F238E27FC236}">
                <a16:creationId xmlns:a16="http://schemas.microsoft.com/office/drawing/2014/main" id="{E4B57C48-3A82-4CBF-9BE9-8AB724FC148A}"/>
              </a:ext>
            </a:extLst>
          </p:cNvPr>
          <p:cNvPicPr>
            <a:picLocks noChangeAspect="1"/>
          </p:cNvPicPr>
          <p:nvPr/>
        </p:nvPicPr>
        <p:blipFill>
          <a:blip r:embed="rId7"/>
          <a:stretch>
            <a:fillRect/>
          </a:stretch>
        </p:blipFill>
        <p:spPr>
          <a:xfrm>
            <a:off x="8504407" y="3816469"/>
            <a:ext cx="1828599" cy="2438132"/>
          </a:xfrm>
          <a:prstGeom prst="rect">
            <a:avLst/>
          </a:prstGeom>
          <a:ln w="28575">
            <a:solidFill>
              <a:schemeClr val="accent1"/>
            </a:solidFill>
          </a:ln>
          <a:effectLst>
            <a:outerShdw blurRad="292100" dist="139700" dir="2700000" algn="tl" rotWithShape="0">
              <a:srgbClr val="333333">
                <a:alpha val="65000"/>
              </a:srgbClr>
            </a:outerShdw>
          </a:effectLst>
        </p:spPr>
      </p:pic>
      <p:sp>
        <p:nvSpPr>
          <p:cNvPr id="14" name="CuadroTexto 13">
            <a:extLst>
              <a:ext uri="{FF2B5EF4-FFF2-40B4-BE49-F238E27FC236}">
                <a16:creationId xmlns:a16="http://schemas.microsoft.com/office/drawing/2014/main" id="{449AAAED-73FC-40E9-A4C9-9B6954C04344}"/>
              </a:ext>
            </a:extLst>
          </p:cNvPr>
          <p:cNvSpPr txBox="1"/>
          <p:nvPr/>
        </p:nvSpPr>
        <p:spPr>
          <a:xfrm>
            <a:off x="1675279" y="324631"/>
            <a:ext cx="8841441" cy="553998"/>
          </a:xfrm>
          <a:prstGeom prst="rect">
            <a:avLst/>
          </a:prstGeom>
          <a:noFill/>
        </p:spPr>
        <p:txBody>
          <a:bodyPr wrap="square" rtlCol="0">
            <a:spAutoFit/>
          </a:bodyPr>
          <a:lstStyle/>
          <a:p>
            <a:pPr algn="ctr"/>
            <a:r>
              <a:rPr lang="es-ES" sz="3000" b="1" dirty="0">
                <a:solidFill>
                  <a:schemeClr val="bg1"/>
                </a:solidFill>
              </a:rPr>
              <a:t>REPARCHEOS </a:t>
            </a:r>
            <a:endParaRPr lang="es-CO" sz="3000" b="1" dirty="0">
              <a:solidFill>
                <a:schemeClr val="bg1"/>
              </a:solidFill>
            </a:endParaRPr>
          </a:p>
        </p:txBody>
      </p:sp>
    </p:spTree>
    <p:extLst>
      <p:ext uri="{BB962C8B-B14F-4D97-AF65-F5344CB8AC3E}">
        <p14:creationId xmlns:p14="http://schemas.microsoft.com/office/powerpoint/2010/main" val="24474435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5" name="CuadroTexto 4">
            <a:extLst>
              <a:ext uri="{FF2B5EF4-FFF2-40B4-BE49-F238E27FC236}">
                <a16:creationId xmlns:a16="http://schemas.microsoft.com/office/drawing/2014/main" id="{47E807DE-49F5-42A4-9103-AC69A3315990}"/>
              </a:ext>
            </a:extLst>
          </p:cNvPr>
          <p:cNvSpPr txBox="1"/>
          <p:nvPr/>
        </p:nvSpPr>
        <p:spPr>
          <a:xfrm>
            <a:off x="2757487" y="1301477"/>
            <a:ext cx="6677025" cy="400110"/>
          </a:xfrm>
          <a:prstGeom prst="rect">
            <a:avLst/>
          </a:prstGeom>
          <a:noFill/>
        </p:spPr>
        <p:txBody>
          <a:bodyPr wrap="square" rtlCol="0">
            <a:spAutoFit/>
          </a:bodyPr>
          <a:lstStyle/>
          <a:p>
            <a:r>
              <a:rPr lang="es-ES" sz="2000" b="1" dirty="0"/>
              <a:t>OTROS MANTENIMIENTOS Y REPARACIONES REALIZADAS </a:t>
            </a:r>
            <a:endParaRPr lang="es-CO" sz="2000" b="1" dirty="0"/>
          </a:p>
        </p:txBody>
      </p:sp>
      <p:pic>
        <p:nvPicPr>
          <p:cNvPr id="6" name="Imagen 5">
            <a:extLst>
              <a:ext uri="{FF2B5EF4-FFF2-40B4-BE49-F238E27FC236}">
                <a16:creationId xmlns:a16="http://schemas.microsoft.com/office/drawing/2014/main" id="{B6163A77-C152-4689-AC49-D55894CBC451}"/>
              </a:ext>
            </a:extLst>
          </p:cNvPr>
          <p:cNvPicPr>
            <a:picLocks noChangeAspect="1"/>
          </p:cNvPicPr>
          <p:nvPr/>
        </p:nvPicPr>
        <p:blipFill>
          <a:blip r:embed="rId4"/>
          <a:stretch>
            <a:fillRect/>
          </a:stretch>
        </p:blipFill>
        <p:spPr>
          <a:xfrm>
            <a:off x="1033574" y="1850994"/>
            <a:ext cx="2311325" cy="3081767"/>
          </a:xfrm>
          <a:prstGeom prst="rect">
            <a:avLst/>
          </a:prstGeom>
          <a:ln w="28575">
            <a:solidFill>
              <a:schemeClr val="accent1"/>
            </a:solidFill>
          </a:ln>
          <a:effectLst>
            <a:outerShdw blurRad="292100" dist="139700" dir="2700000" algn="tl" rotWithShape="0">
              <a:srgbClr val="333333">
                <a:alpha val="65000"/>
              </a:srgbClr>
            </a:outerShdw>
          </a:effectLst>
        </p:spPr>
      </p:pic>
      <p:sp>
        <p:nvSpPr>
          <p:cNvPr id="7" name="CuadroTexto 6">
            <a:extLst>
              <a:ext uri="{FF2B5EF4-FFF2-40B4-BE49-F238E27FC236}">
                <a16:creationId xmlns:a16="http://schemas.microsoft.com/office/drawing/2014/main" id="{98C3A5E8-4744-4943-A24E-23A44E57E4CB}"/>
              </a:ext>
            </a:extLst>
          </p:cNvPr>
          <p:cNvSpPr txBox="1"/>
          <p:nvPr/>
        </p:nvSpPr>
        <p:spPr>
          <a:xfrm>
            <a:off x="754967" y="5082168"/>
            <a:ext cx="2868538" cy="707886"/>
          </a:xfrm>
          <a:prstGeom prst="rect">
            <a:avLst/>
          </a:prstGeom>
          <a:noFill/>
        </p:spPr>
        <p:txBody>
          <a:bodyPr wrap="square" rtlCol="0">
            <a:spAutoFit/>
          </a:bodyPr>
          <a:lstStyle/>
          <a:p>
            <a:pPr algn="ctr"/>
            <a:r>
              <a:rPr lang="es-ES" sz="2000" b="1" dirty="0"/>
              <a:t>CRA. 4W con Calle 4ª diagonal a la tienda la 28 </a:t>
            </a:r>
            <a:endParaRPr lang="es-CO" sz="2000" b="1" dirty="0"/>
          </a:p>
        </p:txBody>
      </p:sp>
      <p:sp>
        <p:nvSpPr>
          <p:cNvPr id="14" name="CuadroTexto 13">
            <a:extLst>
              <a:ext uri="{FF2B5EF4-FFF2-40B4-BE49-F238E27FC236}">
                <a16:creationId xmlns:a16="http://schemas.microsoft.com/office/drawing/2014/main" id="{E04AC33D-0870-40C4-A6EB-6283089FC677}"/>
              </a:ext>
            </a:extLst>
          </p:cNvPr>
          <p:cNvSpPr txBox="1"/>
          <p:nvPr/>
        </p:nvSpPr>
        <p:spPr>
          <a:xfrm>
            <a:off x="4293505" y="5082168"/>
            <a:ext cx="2868538" cy="707886"/>
          </a:xfrm>
          <a:prstGeom prst="rect">
            <a:avLst/>
          </a:prstGeom>
          <a:noFill/>
        </p:spPr>
        <p:txBody>
          <a:bodyPr wrap="square" rtlCol="0">
            <a:spAutoFit/>
          </a:bodyPr>
          <a:lstStyle/>
          <a:p>
            <a:pPr algn="ctr"/>
            <a:r>
              <a:rPr lang="es-ES" sz="2000" b="1" dirty="0"/>
              <a:t>CRA. 1ª con Calle 10 Barrio Marcofidel</a:t>
            </a:r>
            <a:endParaRPr lang="es-CO" sz="2000" b="1" dirty="0"/>
          </a:p>
        </p:txBody>
      </p:sp>
      <p:pic>
        <p:nvPicPr>
          <p:cNvPr id="8" name="Imagen 7">
            <a:extLst>
              <a:ext uri="{FF2B5EF4-FFF2-40B4-BE49-F238E27FC236}">
                <a16:creationId xmlns:a16="http://schemas.microsoft.com/office/drawing/2014/main" id="{E93B55FC-5DC2-49CC-B94C-78F144C31663}"/>
              </a:ext>
            </a:extLst>
          </p:cNvPr>
          <p:cNvPicPr>
            <a:picLocks noChangeAspect="1"/>
          </p:cNvPicPr>
          <p:nvPr/>
        </p:nvPicPr>
        <p:blipFill>
          <a:blip r:embed="rId5"/>
          <a:stretch>
            <a:fillRect/>
          </a:stretch>
        </p:blipFill>
        <p:spPr>
          <a:xfrm>
            <a:off x="4572111" y="1850994"/>
            <a:ext cx="2311325" cy="3081767"/>
          </a:xfrm>
          <a:prstGeom prst="rect">
            <a:avLst/>
          </a:prstGeom>
          <a:ln w="28575">
            <a:solidFill>
              <a:schemeClr val="accent1"/>
            </a:solidFill>
          </a:ln>
          <a:effectLst>
            <a:outerShdw blurRad="292100" dist="139700" dir="2700000" algn="tl" rotWithShape="0">
              <a:srgbClr val="333333">
                <a:alpha val="65000"/>
              </a:srgbClr>
            </a:outerShdw>
          </a:effectLst>
        </p:spPr>
      </p:pic>
      <p:sp>
        <p:nvSpPr>
          <p:cNvPr id="15" name="CuadroTexto 14">
            <a:extLst>
              <a:ext uri="{FF2B5EF4-FFF2-40B4-BE49-F238E27FC236}">
                <a16:creationId xmlns:a16="http://schemas.microsoft.com/office/drawing/2014/main" id="{D9617E75-595D-4465-97BF-7FF888324EBA}"/>
              </a:ext>
            </a:extLst>
          </p:cNvPr>
          <p:cNvSpPr txBox="1"/>
          <p:nvPr/>
        </p:nvSpPr>
        <p:spPr>
          <a:xfrm>
            <a:off x="7832043" y="5082168"/>
            <a:ext cx="2868538" cy="707886"/>
          </a:xfrm>
          <a:prstGeom prst="rect">
            <a:avLst/>
          </a:prstGeom>
          <a:noFill/>
        </p:spPr>
        <p:txBody>
          <a:bodyPr wrap="square" rtlCol="0">
            <a:spAutoFit/>
          </a:bodyPr>
          <a:lstStyle/>
          <a:p>
            <a:pPr algn="ctr"/>
            <a:r>
              <a:rPr lang="es-ES" sz="2000" b="1" dirty="0"/>
              <a:t>Calle 6 entre Carrera 4ª y 5ª  frente a la clandestina </a:t>
            </a:r>
            <a:endParaRPr lang="es-CO" sz="2000" b="1" dirty="0"/>
          </a:p>
        </p:txBody>
      </p:sp>
      <p:pic>
        <p:nvPicPr>
          <p:cNvPr id="9" name="Imagen 8">
            <a:extLst>
              <a:ext uri="{FF2B5EF4-FFF2-40B4-BE49-F238E27FC236}">
                <a16:creationId xmlns:a16="http://schemas.microsoft.com/office/drawing/2014/main" id="{3AEF3156-CBA0-444B-849F-32C68740371D}"/>
              </a:ext>
            </a:extLst>
          </p:cNvPr>
          <p:cNvPicPr>
            <a:picLocks noChangeAspect="1"/>
          </p:cNvPicPr>
          <p:nvPr/>
        </p:nvPicPr>
        <p:blipFill>
          <a:blip r:embed="rId6"/>
          <a:stretch>
            <a:fillRect/>
          </a:stretch>
        </p:blipFill>
        <p:spPr>
          <a:xfrm>
            <a:off x="8089177" y="1793736"/>
            <a:ext cx="2354269" cy="3139025"/>
          </a:xfrm>
          <a:prstGeom prst="rect">
            <a:avLst/>
          </a:prstGeom>
          <a:ln w="28575">
            <a:solidFill>
              <a:schemeClr val="accent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489405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5" name="CuadroTexto 4">
            <a:extLst>
              <a:ext uri="{FF2B5EF4-FFF2-40B4-BE49-F238E27FC236}">
                <a16:creationId xmlns:a16="http://schemas.microsoft.com/office/drawing/2014/main" id="{47E807DE-49F5-42A4-9103-AC69A3315990}"/>
              </a:ext>
            </a:extLst>
          </p:cNvPr>
          <p:cNvSpPr txBox="1"/>
          <p:nvPr/>
        </p:nvSpPr>
        <p:spPr>
          <a:xfrm>
            <a:off x="3000375" y="1301477"/>
            <a:ext cx="6286500" cy="400110"/>
          </a:xfrm>
          <a:prstGeom prst="rect">
            <a:avLst/>
          </a:prstGeom>
          <a:noFill/>
        </p:spPr>
        <p:txBody>
          <a:bodyPr wrap="square" rtlCol="0">
            <a:spAutoFit/>
          </a:bodyPr>
          <a:lstStyle/>
          <a:p>
            <a:r>
              <a:rPr lang="es-ES" sz="2000" b="1" dirty="0"/>
              <a:t>OTROS MANTENIMIENTOS Y REPARACIONES REALIZADAS </a:t>
            </a:r>
            <a:endParaRPr lang="es-CO" sz="2000" b="1" dirty="0"/>
          </a:p>
        </p:txBody>
      </p:sp>
      <p:sp>
        <p:nvSpPr>
          <p:cNvPr id="7" name="CuadroTexto 6">
            <a:extLst>
              <a:ext uri="{FF2B5EF4-FFF2-40B4-BE49-F238E27FC236}">
                <a16:creationId xmlns:a16="http://schemas.microsoft.com/office/drawing/2014/main" id="{98C3A5E8-4744-4943-A24E-23A44E57E4CB}"/>
              </a:ext>
            </a:extLst>
          </p:cNvPr>
          <p:cNvSpPr txBox="1"/>
          <p:nvPr/>
        </p:nvSpPr>
        <p:spPr>
          <a:xfrm>
            <a:off x="754967" y="5082168"/>
            <a:ext cx="2868538" cy="707886"/>
          </a:xfrm>
          <a:prstGeom prst="rect">
            <a:avLst/>
          </a:prstGeom>
          <a:noFill/>
        </p:spPr>
        <p:txBody>
          <a:bodyPr wrap="square" rtlCol="0">
            <a:spAutoFit/>
          </a:bodyPr>
          <a:lstStyle/>
          <a:p>
            <a:pPr algn="ctr"/>
            <a:r>
              <a:rPr lang="es-ES" sz="2000" b="1" dirty="0"/>
              <a:t>Calle 7ª entre Carrera 7ª y 8ª Barrio Obrero </a:t>
            </a:r>
            <a:endParaRPr lang="es-CO" sz="2000" b="1" dirty="0"/>
          </a:p>
        </p:txBody>
      </p:sp>
      <p:sp>
        <p:nvSpPr>
          <p:cNvPr id="14" name="CuadroTexto 13">
            <a:extLst>
              <a:ext uri="{FF2B5EF4-FFF2-40B4-BE49-F238E27FC236}">
                <a16:creationId xmlns:a16="http://schemas.microsoft.com/office/drawing/2014/main" id="{E04AC33D-0870-40C4-A6EB-6283089FC677}"/>
              </a:ext>
            </a:extLst>
          </p:cNvPr>
          <p:cNvSpPr txBox="1"/>
          <p:nvPr/>
        </p:nvSpPr>
        <p:spPr>
          <a:xfrm>
            <a:off x="4293505" y="5082168"/>
            <a:ext cx="2868538" cy="707886"/>
          </a:xfrm>
          <a:prstGeom prst="rect">
            <a:avLst/>
          </a:prstGeom>
          <a:noFill/>
        </p:spPr>
        <p:txBody>
          <a:bodyPr wrap="square" rtlCol="0">
            <a:spAutoFit/>
          </a:bodyPr>
          <a:lstStyle/>
          <a:p>
            <a:pPr algn="ctr"/>
            <a:r>
              <a:rPr lang="es-ES" sz="2000" b="1" dirty="0"/>
              <a:t>Calle 6 entre Carrera 6ª y 7ª Barrio Obrero </a:t>
            </a:r>
            <a:endParaRPr lang="es-CO" sz="2000" b="1" dirty="0"/>
          </a:p>
        </p:txBody>
      </p:sp>
      <p:pic>
        <p:nvPicPr>
          <p:cNvPr id="12" name="Imagen 11">
            <a:extLst>
              <a:ext uri="{FF2B5EF4-FFF2-40B4-BE49-F238E27FC236}">
                <a16:creationId xmlns:a16="http://schemas.microsoft.com/office/drawing/2014/main" id="{E2E5C7EF-E709-4C9E-AC00-5BF43F0443D9}"/>
              </a:ext>
            </a:extLst>
          </p:cNvPr>
          <p:cNvPicPr>
            <a:picLocks noChangeAspect="1"/>
          </p:cNvPicPr>
          <p:nvPr/>
        </p:nvPicPr>
        <p:blipFill>
          <a:blip r:embed="rId4"/>
          <a:stretch>
            <a:fillRect/>
          </a:stretch>
        </p:blipFill>
        <p:spPr>
          <a:xfrm>
            <a:off x="4549979" y="1907000"/>
            <a:ext cx="2311325" cy="3081767"/>
          </a:xfrm>
          <a:prstGeom prst="rect">
            <a:avLst/>
          </a:prstGeom>
          <a:ln w="28575">
            <a:solidFill>
              <a:schemeClr val="accent1"/>
            </a:solidFill>
          </a:ln>
          <a:effectLst>
            <a:outerShdw blurRad="292100" dist="139700" dir="2700000" algn="tl" rotWithShape="0">
              <a:srgbClr val="333333">
                <a:alpha val="65000"/>
              </a:srgbClr>
            </a:outerShdw>
          </a:effectLst>
        </p:spPr>
      </p:pic>
      <p:pic>
        <p:nvPicPr>
          <p:cNvPr id="13" name="Imagen 12">
            <a:extLst>
              <a:ext uri="{FF2B5EF4-FFF2-40B4-BE49-F238E27FC236}">
                <a16:creationId xmlns:a16="http://schemas.microsoft.com/office/drawing/2014/main" id="{9381A543-3364-470C-8EA0-92AA7D8CF70A}"/>
              </a:ext>
            </a:extLst>
          </p:cNvPr>
          <p:cNvPicPr>
            <a:picLocks noChangeAspect="1"/>
          </p:cNvPicPr>
          <p:nvPr/>
        </p:nvPicPr>
        <p:blipFill>
          <a:blip r:embed="rId5"/>
          <a:stretch>
            <a:fillRect/>
          </a:stretch>
        </p:blipFill>
        <p:spPr>
          <a:xfrm>
            <a:off x="1003150" y="1806989"/>
            <a:ext cx="2372171" cy="3162894"/>
          </a:xfrm>
          <a:prstGeom prst="rect">
            <a:avLst/>
          </a:prstGeom>
          <a:ln w="28575">
            <a:solidFill>
              <a:schemeClr val="accent1"/>
            </a:solidFill>
          </a:ln>
          <a:effectLst>
            <a:outerShdw blurRad="292100" dist="139700" dir="2700000" algn="tl" rotWithShape="0">
              <a:srgbClr val="333333">
                <a:alpha val="65000"/>
              </a:srgbClr>
            </a:outerShdw>
          </a:effectLst>
        </p:spPr>
      </p:pic>
      <p:sp>
        <p:nvSpPr>
          <p:cNvPr id="16" name="CuadroTexto 15">
            <a:extLst>
              <a:ext uri="{FF2B5EF4-FFF2-40B4-BE49-F238E27FC236}">
                <a16:creationId xmlns:a16="http://schemas.microsoft.com/office/drawing/2014/main" id="{8B283D7A-14EF-4937-8722-BC1D89A735BB}"/>
              </a:ext>
            </a:extLst>
          </p:cNvPr>
          <p:cNvSpPr txBox="1"/>
          <p:nvPr/>
        </p:nvSpPr>
        <p:spPr>
          <a:xfrm>
            <a:off x="7807362" y="2900363"/>
            <a:ext cx="3186113" cy="1323439"/>
          </a:xfrm>
          <a:prstGeom prst="rect">
            <a:avLst/>
          </a:prstGeom>
          <a:solidFill>
            <a:schemeClr val="accent1">
              <a:lumMod val="40000"/>
              <a:lumOff val="60000"/>
            </a:schemeClr>
          </a:solidFill>
          <a:ln>
            <a:solidFill>
              <a:schemeClr val="accent1"/>
            </a:solidFill>
          </a:ln>
        </p:spPr>
        <p:txBody>
          <a:bodyPr wrap="square" rtlCol="0">
            <a:spAutoFit/>
          </a:bodyPr>
          <a:lstStyle/>
          <a:p>
            <a:pPr algn="just"/>
            <a:r>
              <a:rPr lang="es-ES" sz="2000" dirty="0"/>
              <a:t>Una vez se reparo la tubería de alcantarillado se procede hacer reparcheo en el Barrio Obrero </a:t>
            </a:r>
            <a:endParaRPr lang="es-CO" sz="2000" dirty="0"/>
          </a:p>
        </p:txBody>
      </p:sp>
      <p:sp>
        <p:nvSpPr>
          <p:cNvPr id="17" name="Flecha: a la derecha 16">
            <a:extLst>
              <a:ext uri="{FF2B5EF4-FFF2-40B4-BE49-F238E27FC236}">
                <a16:creationId xmlns:a16="http://schemas.microsoft.com/office/drawing/2014/main" id="{717F2DDE-E3AE-4E16-8DD0-47CB5486F6E2}"/>
              </a:ext>
            </a:extLst>
          </p:cNvPr>
          <p:cNvSpPr/>
          <p:nvPr/>
        </p:nvSpPr>
        <p:spPr>
          <a:xfrm>
            <a:off x="7182016" y="3476357"/>
            <a:ext cx="324607" cy="171450"/>
          </a:xfrm>
          <a:prstGeom prst="rightArrow">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3750994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5" name="CuadroTexto 4">
            <a:extLst>
              <a:ext uri="{FF2B5EF4-FFF2-40B4-BE49-F238E27FC236}">
                <a16:creationId xmlns:a16="http://schemas.microsoft.com/office/drawing/2014/main" id="{47E807DE-49F5-42A4-9103-AC69A3315990}"/>
              </a:ext>
            </a:extLst>
          </p:cNvPr>
          <p:cNvSpPr txBox="1"/>
          <p:nvPr/>
        </p:nvSpPr>
        <p:spPr>
          <a:xfrm>
            <a:off x="3000374" y="1301477"/>
            <a:ext cx="6329363" cy="400110"/>
          </a:xfrm>
          <a:prstGeom prst="rect">
            <a:avLst/>
          </a:prstGeom>
          <a:noFill/>
        </p:spPr>
        <p:txBody>
          <a:bodyPr wrap="square" rtlCol="0">
            <a:spAutoFit/>
          </a:bodyPr>
          <a:lstStyle/>
          <a:p>
            <a:r>
              <a:rPr lang="es-ES" sz="2000" b="1" dirty="0"/>
              <a:t>OTROS MANTENIMIENTOS Y REPARACIONES REALIZADAS </a:t>
            </a:r>
            <a:endParaRPr lang="es-CO" sz="2000" b="1" dirty="0"/>
          </a:p>
        </p:txBody>
      </p:sp>
      <p:sp>
        <p:nvSpPr>
          <p:cNvPr id="15" name="CuadroTexto 14">
            <a:extLst>
              <a:ext uri="{FF2B5EF4-FFF2-40B4-BE49-F238E27FC236}">
                <a16:creationId xmlns:a16="http://schemas.microsoft.com/office/drawing/2014/main" id="{D9617E75-595D-4465-97BF-7FF888324EBA}"/>
              </a:ext>
            </a:extLst>
          </p:cNvPr>
          <p:cNvSpPr txBox="1"/>
          <p:nvPr/>
        </p:nvSpPr>
        <p:spPr>
          <a:xfrm>
            <a:off x="2021036" y="5156413"/>
            <a:ext cx="2868538" cy="400110"/>
          </a:xfrm>
          <a:prstGeom prst="rect">
            <a:avLst/>
          </a:prstGeom>
          <a:noFill/>
        </p:spPr>
        <p:txBody>
          <a:bodyPr wrap="square" rtlCol="0">
            <a:spAutoFit/>
          </a:bodyPr>
          <a:lstStyle/>
          <a:p>
            <a:pPr algn="ctr"/>
            <a:r>
              <a:rPr lang="es-ES" sz="2000" b="1" dirty="0"/>
              <a:t>Barrio Obrero </a:t>
            </a:r>
            <a:endParaRPr lang="es-CO" sz="2000" b="1" dirty="0"/>
          </a:p>
        </p:txBody>
      </p:sp>
      <p:pic>
        <p:nvPicPr>
          <p:cNvPr id="11" name="Imagen 10">
            <a:extLst>
              <a:ext uri="{FF2B5EF4-FFF2-40B4-BE49-F238E27FC236}">
                <a16:creationId xmlns:a16="http://schemas.microsoft.com/office/drawing/2014/main" id="{EF7E21D2-84D0-44D8-A26D-DC2E38553D2C}"/>
              </a:ext>
            </a:extLst>
          </p:cNvPr>
          <p:cNvPicPr>
            <a:picLocks noChangeAspect="1"/>
          </p:cNvPicPr>
          <p:nvPr/>
        </p:nvPicPr>
        <p:blipFill>
          <a:blip r:embed="rId4"/>
          <a:stretch>
            <a:fillRect/>
          </a:stretch>
        </p:blipFill>
        <p:spPr>
          <a:xfrm>
            <a:off x="2299642" y="1927029"/>
            <a:ext cx="2311325" cy="3081767"/>
          </a:xfrm>
          <a:prstGeom prst="rect">
            <a:avLst/>
          </a:prstGeom>
          <a:ln w="28575">
            <a:solidFill>
              <a:schemeClr val="accent1"/>
            </a:solidFill>
          </a:ln>
          <a:effectLst>
            <a:outerShdw blurRad="292100" dist="139700" dir="2700000" algn="tl" rotWithShape="0">
              <a:srgbClr val="333333">
                <a:alpha val="65000"/>
              </a:srgbClr>
            </a:outerShdw>
          </a:effectLst>
        </p:spPr>
      </p:pic>
      <p:sp>
        <p:nvSpPr>
          <p:cNvPr id="2" name="CuadroTexto 1">
            <a:extLst>
              <a:ext uri="{FF2B5EF4-FFF2-40B4-BE49-F238E27FC236}">
                <a16:creationId xmlns:a16="http://schemas.microsoft.com/office/drawing/2014/main" id="{FD41DA50-CB5C-46AD-81CC-852C3027814D}"/>
              </a:ext>
            </a:extLst>
          </p:cNvPr>
          <p:cNvSpPr txBox="1"/>
          <p:nvPr/>
        </p:nvSpPr>
        <p:spPr>
          <a:xfrm>
            <a:off x="6398278" y="2521059"/>
            <a:ext cx="3700463" cy="1815882"/>
          </a:xfrm>
          <a:prstGeom prst="rect">
            <a:avLst/>
          </a:prstGeom>
          <a:solidFill>
            <a:schemeClr val="accent1">
              <a:lumMod val="40000"/>
              <a:lumOff val="60000"/>
            </a:schemeClr>
          </a:solidFill>
          <a:ln>
            <a:solidFill>
              <a:schemeClr val="accent1"/>
            </a:solidFill>
          </a:ln>
        </p:spPr>
        <p:txBody>
          <a:bodyPr wrap="square" rtlCol="0">
            <a:spAutoFit/>
          </a:bodyPr>
          <a:lstStyle/>
          <a:p>
            <a:r>
              <a:rPr lang="es-ES" sz="2800" dirty="0"/>
              <a:t>Promedio de 80 a 90 tramos reparados en Redes de Acueducto y Alcantarillado </a:t>
            </a:r>
            <a:endParaRPr lang="es-CO" sz="2800" dirty="0"/>
          </a:p>
        </p:txBody>
      </p:sp>
      <p:sp>
        <p:nvSpPr>
          <p:cNvPr id="3" name="Flecha: a la derecha 2">
            <a:extLst>
              <a:ext uri="{FF2B5EF4-FFF2-40B4-BE49-F238E27FC236}">
                <a16:creationId xmlns:a16="http://schemas.microsoft.com/office/drawing/2014/main" id="{57861FD2-12F3-4D92-A768-9C7535D3692F}"/>
              </a:ext>
            </a:extLst>
          </p:cNvPr>
          <p:cNvSpPr/>
          <p:nvPr/>
        </p:nvSpPr>
        <p:spPr>
          <a:xfrm>
            <a:off x="5190297" y="3429000"/>
            <a:ext cx="628650" cy="4001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7639076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pic>
        <p:nvPicPr>
          <p:cNvPr id="13" name="Imagen 12">
            <a:extLst>
              <a:ext uri="{FF2B5EF4-FFF2-40B4-BE49-F238E27FC236}">
                <a16:creationId xmlns:a16="http://schemas.microsoft.com/office/drawing/2014/main" id="{0840D461-35F9-40B4-A50D-AA50BCD5EDD2}"/>
              </a:ext>
            </a:extLst>
          </p:cNvPr>
          <p:cNvPicPr>
            <a:picLocks noChangeAspect="1"/>
          </p:cNvPicPr>
          <p:nvPr/>
        </p:nvPicPr>
        <p:blipFill>
          <a:blip r:embed="rId4"/>
          <a:stretch>
            <a:fillRect/>
          </a:stretch>
        </p:blipFill>
        <p:spPr>
          <a:xfrm>
            <a:off x="7528858" y="2084009"/>
            <a:ext cx="3291041" cy="2447930"/>
          </a:xfrm>
          <a:prstGeom prst="rect">
            <a:avLst/>
          </a:prstGeom>
          <a:ln w="28575">
            <a:solidFill>
              <a:srgbClr val="0070C0"/>
            </a:solidFill>
          </a:ln>
          <a:effectLst>
            <a:outerShdw blurRad="292100" dist="139700" dir="2700000" algn="tl" rotWithShape="0">
              <a:srgbClr val="333333">
                <a:alpha val="65000"/>
              </a:srgbClr>
            </a:outerShdw>
          </a:effectLst>
        </p:spPr>
      </p:pic>
      <p:pic>
        <p:nvPicPr>
          <p:cNvPr id="23" name="Imagen 22">
            <a:extLst>
              <a:ext uri="{FF2B5EF4-FFF2-40B4-BE49-F238E27FC236}">
                <a16:creationId xmlns:a16="http://schemas.microsoft.com/office/drawing/2014/main" id="{2A32D67C-AC91-4099-BAD7-2D8878215000}"/>
              </a:ext>
            </a:extLst>
          </p:cNvPr>
          <p:cNvPicPr>
            <a:picLocks noChangeAspect="1"/>
          </p:cNvPicPr>
          <p:nvPr/>
        </p:nvPicPr>
        <p:blipFill>
          <a:blip r:embed="rId5"/>
          <a:stretch>
            <a:fillRect/>
          </a:stretch>
        </p:blipFill>
        <p:spPr>
          <a:xfrm>
            <a:off x="4440354" y="1743174"/>
            <a:ext cx="2347201" cy="3129601"/>
          </a:xfrm>
          <a:prstGeom prst="rect">
            <a:avLst/>
          </a:prstGeom>
          <a:ln w="28575">
            <a:solidFill>
              <a:srgbClr val="0070C0"/>
            </a:solidFill>
          </a:ln>
          <a:effectLst>
            <a:outerShdw blurRad="292100" dist="139700" dir="2700000" algn="tl" rotWithShape="0">
              <a:srgbClr val="333333">
                <a:alpha val="65000"/>
              </a:srgbClr>
            </a:outerShdw>
          </a:effectLst>
        </p:spPr>
      </p:pic>
      <p:pic>
        <p:nvPicPr>
          <p:cNvPr id="12" name="Imagen 11">
            <a:extLst>
              <a:ext uri="{FF2B5EF4-FFF2-40B4-BE49-F238E27FC236}">
                <a16:creationId xmlns:a16="http://schemas.microsoft.com/office/drawing/2014/main" id="{8704A4DF-9536-4B82-B9DA-947B749417A2}"/>
              </a:ext>
            </a:extLst>
          </p:cNvPr>
          <p:cNvPicPr>
            <a:picLocks noChangeAspect="1"/>
          </p:cNvPicPr>
          <p:nvPr/>
        </p:nvPicPr>
        <p:blipFill>
          <a:blip r:embed="rId6"/>
          <a:stretch>
            <a:fillRect/>
          </a:stretch>
        </p:blipFill>
        <p:spPr>
          <a:xfrm>
            <a:off x="1313331" y="1743174"/>
            <a:ext cx="2326951" cy="3129601"/>
          </a:xfrm>
          <a:prstGeom prst="rect">
            <a:avLst/>
          </a:prstGeom>
          <a:ln w="28575">
            <a:solidFill>
              <a:srgbClr val="0070C0"/>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691321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6" name="CuadroTexto 5">
            <a:extLst>
              <a:ext uri="{FF2B5EF4-FFF2-40B4-BE49-F238E27FC236}">
                <a16:creationId xmlns:a16="http://schemas.microsoft.com/office/drawing/2014/main" id="{2873EB27-9FFD-4D57-8549-898B2E9FF513}"/>
              </a:ext>
            </a:extLst>
          </p:cNvPr>
          <p:cNvSpPr txBox="1"/>
          <p:nvPr/>
        </p:nvSpPr>
        <p:spPr>
          <a:xfrm>
            <a:off x="614149" y="1451232"/>
            <a:ext cx="11027391" cy="1754326"/>
          </a:xfrm>
          <a:prstGeom prst="rect">
            <a:avLst/>
          </a:prstGeom>
          <a:noFill/>
        </p:spPr>
        <p:txBody>
          <a:bodyPr wrap="square">
            <a:spAutoFit/>
          </a:bodyPr>
          <a:lstStyle/>
          <a:p>
            <a:pPr algn="just"/>
            <a:r>
              <a:rPr lang="es-CO" dirty="0"/>
              <a:t>Los mantenimientos son acordes al tipo de estructura y la función que cumplan dentro de la prestación del servicio, en la captación es diaria para garantizar un flujo continuo de agua hacia la planta por la cantidad de hojas y demás elementos que transporta el rio; en los </a:t>
            </a:r>
            <a:r>
              <a:rPr lang="es-CO" b="1" dirty="0"/>
              <a:t>desarenadores es semanal o quincenal de acuerdo a las condiciones del afluente con el desalojo del material sedimentado</a:t>
            </a:r>
            <a:r>
              <a:rPr lang="es-CO" dirty="0"/>
              <a:t>; a </a:t>
            </a:r>
            <a:r>
              <a:rPr lang="es-CO" b="1" dirty="0"/>
              <a:t>la línea de conducción se le hacen recorridos mensuales para detectar fugas </a:t>
            </a:r>
            <a:r>
              <a:rPr lang="es-CO" dirty="0"/>
              <a:t>o para prevenir posibles deslizamientos del terreno o cuando hay disminución de caudal de entrada a la planta.</a:t>
            </a:r>
          </a:p>
        </p:txBody>
      </p:sp>
      <p:pic>
        <p:nvPicPr>
          <p:cNvPr id="5" name="Imagen 4">
            <a:extLst>
              <a:ext uri="{FF2B5EF4-FFF2-40B4-BE49-F238E27FC236}">
                <a16:creationId xmlns:a16="http://schemas.microsoft.com/office/drawing/2014/main" id="{7C8F6ABD-E6DC-49E3-BE9B-B55E804728C5}"/>
              </a:ext>
            </a:extLst>
          </p:cNvPr>
          <p:cNvPicPr>
            <a:picLocks noChangeAspect="1"/>
          </p:cNvPicPr>
          <p:nvPr/>
        </p:nvPicPr>
        <p:blipFill>
          <a:blip r:embed="rId4"/>
          <a:stretch>
            <a:fillRect/>
          </a:stretch>
        </p:blipFill>
        <p:spPr>
          <a:xfrm>
            <a:off x="7499881" y="3429000"/>
            <a:ext cx="2269645" cy="3009592"/>
          </a:xfrm>
          <a:prstGeom prst="rect">
            <a:avLst/>
          </a:prstGeom>
          <a:ln w="28575">
            <a:solidFill>
              <a:srgbClr val="0070C0"/>
            </a:solidFill>
          </a:ln>
          <a:effectLst>
            <a:outerShdw blurRad="292100" dist="139700" dir="2700000" algn="tl" rotWithShape="0">
              <a:srgbClr val="333333">
                <a:alpha val="65000"/>
              </a:srgbClr>
            </a:outerShdw>
          </a:effectLst>
        </p:spPr>
      </p:pic>
      <p:pic>
        <p:nvPicPr>
          <p:cNvPr id="8" name="Imagen 7">
            <a:extLst>
              <a:ext uri="{FF2B5EF4-FFF2-40B4-BE49-F238E27FC236}">
                <a16:creationId xmlns:a16="http://schemas.microsoft.com/office/drawing/2014/main" id="{9156BAF9-F28C-47BB-B416-144BEFDA0850}"/>
              </a:ext>
            </a:extLst>
          </p:cNvPr>
          <p:cNvPicPr>
            <a:picLocks noChangeAspect="1"/>
          </p:cNvPicPr>
          <p:nvPr/>
        </p:nvPicPr>
        <p:blipFill>
          <a:blip r:embed="rId5"/>
          <a:stretch>
            <a:fillRect/>
          </a:stretch>
        </p:blipFill>
        <p:spPr>
          <a:xfrm>
            <a:off x="4419740" y="3429000"/>
            <a:ext cx="2253629" cy="3009592"/>
          </a:xfrm>
          <a:prstGeom prst="rect">
            <a:avLst/>
          </a:prstGeom>
          <a:ln w="28575">
            <a:solidFill>
              <a:srgbClr val="0070C0"/>
            </a:solidFill>
          </a:ln>
          <a:effectLst>
            <a:outerShdw blurRad="292100" dist="139700" dir="2700000" algn="tl" rotWithShape="0">
              <a:srgbClr val="333333">
                <a:alpha val="65000"/>
              </a:srgbClr>
            </a:outerShdw>
          </a:effectLst>
        </p:spPr>
      </p:pic>
      <p:pic>
        <p:nvPicPr>
          <p:cNvPr id="11" name="Imagen 10">
            <a:extLst>
              <a:ext uri="{FF2B5EF4-FFF2-40B4-BE49-F238E27FC236}">
                <a16:creationId xmlns:a16="http://schemas.microsoft.com/office/drawing/2014/main" id="{9988418A-46F6-4D4B-BE3F-5EEEF2B80F32}"/>
              </a:ext>
            </a:extLst>
          </p:cNvPr>
          <p:cNvPicPr>
            <a:picLocks noChangeAspect="1"/>
          </p:cNvPicPr>
          <p:nvPr/>
        </p:nvPicPr>
        <p:blipFill>
          <a:blip r:embed="rId6"/>
          <a:stretch>
            <a:fillRect/>
          </a:stretch>
        </p:blipFill>
        <p:spPr>
          <a:xfrm>
            <a:off x="1339599" y="3354981"/>
            <a:ext cx="2253629" cy="3006773"/>
          </a:xfrm>
          <a:prstGeom prst="rect">
            <a:avLst/>
          </a:prstGeom>
          <a:ln w="28575">
            <a:solidFill>
              <a:srgbClr val="0070C0"/>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539678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pic>
        <p:nvPicPr>
          <p:cNvPr id="3" name="Imagen 2">
            <a:extLst>
              <a:ext uri="{FF2B5EF4-FFF2-40B4-BE49-F238E27FC236}">
                <a16:creationId xmlns:a16="http://schemas.microsoft.com/office/drawing/2014/main" id="{7037A900-1939-4862-940B-9855D498C0F6}"/>
              </a:ext>
            </a:extLst>
          </p:cNvPr>
          <p:cNvPicPr>
            <a:picLocks noChangeAspect="1"/>
          </p:cNvPicPr>
          <p:nvPr/>
        </p:nvPicPr>
        <p:blipFill>
          <a:blip r:embed="rId4"/>
          <a:stretch>
            <a:fillRect/>
          </a:stretch>
        </p:blipFill>
        <p:spPr>
          <a:xfrm>
            <a:off x="4532544" y="1682752"/>
            <a:ext cx="3294450" cy="4115465"/>
          </a:xfrm>
          <a:prstGeom prst="rect">
            <a:avLst/>
          </a:prstGeom>
          <a:ln w="28575">
            <a:solidFill>
              <a:schemeClr val="accent1"/>
            </a:solidFill>
          </a:ln>
          <a:effectLst>
            <a:outerShdw blurRad="292100" dist="139700" dir="2700000" algn="tl" rotWithShape="0">
              <a:srgbClr val="333333">
                <a:alpha val="65000"/>
              </a:srgbClr>
            </a:outerShdw>
          </a:effectLst>
        </p:spPr>
      </p:pic>
      <p:pic>
        <p:nvPicPr>
          <p:cNvPr id="7" name="Imagen 6">
            <a:extLst>
              <a:ext uri="{FF2B5EF4-FFF2-40B4-BE49-F238E27FC236}">
                <a16:creationId xmlns:a16="http://schemas.microsoft.com/office/drawing/2014/main" id="{7234CF7B-75E1-47DF-B1F5-9157A396A9B3}"/>
              </a:ext>
            </a:extLst>
          </p:cNvPr>
          <p:cNvPicPr>
            <a:picLocks noChangeAspect="1"/>
          </p:cNvPicPr>
          <p:nvPr/>
        </p:nvPicPr>
        <p:blipFill>
          <a:blip r:embed="rId5"/>
          <a:stretch>
            <a:fillRect/>
          </a:stretch>
        </p:blipFill>
        <p:spPr>
          <a:xfrm>
            <a:off x="8428694" y="1682752"/>
            <a:ext cx="2653288" cy="4101541"/>
          </a:xfrm>
          <a:prstGeom prst="rect">
            <a:avLst/>
          </a:prstGeom>
          <a:ln w="28575">
            <a:solidFill>
              <a:schemeClr val="accent1"/>
            </a:solidFill>
          </a:ln>
          <a:effectLst>
            <a:outerShdw blurRad="292100" dist="139700" dir="2700000" algn="tl" rotWithShape="0">
              <a:srgbClr val="333333">
                <a:alpha val="65000"/>
              </a:srgbClr>
            </a:outerShdw>
          </a:effectLst>
        </p:spPr>
      </p:pic>
      <p:pic>
        <p:nvPicPr>
          <p:cNvPr id="12" name="Imagen 11">
            <a:extLst>
              <a:ext uri="{FF2B5EF4-FFF2-40B4-BE49-F238E27FC236}">
                <a16:creationId xmlns:a16="http://schemas.microsoft.com/office/drawing/2014/main" id="{D4A57E49-40E1-4183-AF42-034E02B19776}"/>
              </a:ext>
            </a:extLst>
          </p:cNvPr>
          <p:cNvPicPr>
            <a:picLocks noChangeAspect="1"/>
          </p:cNvPicPr>
          <p:nvPr/>
        </p:nvPicPr>
        <p:blipFill>
          <a:blip r:embed="rId6"/>
          <a:stretch>
            <a:fillRect/>
          </a:stretch>
        </p:blipFill>
        <p:spPr>
          <a:xfrm>
            <a:off x="792313" y="1668828"/>
            <a:ext cx="3347508" cy="4115465"/>
          </a:xfrm>
          <a:prstGeom prst="rect">
            <a:avLst/>
          </a:prstGeom>
          <a:ln w="28575">
            <a:solidFill>
              <a:schemeClr val="accent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50147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pic>
        <p:nvPicPr>
          <p:cNvPr id="3" name="Imagen 2">
            <a:extLst>
              <a:ext uri="{FF2B5EF4-FFF2-40B4-BE49-F238E27FC236}">
                <a16:creationId xmlns:a16="http://schemas.microsoft.com/office/drawing/2014/main" id="{06979EAE-F1FE-4BC5-B830-F056DC7E28C0}"/>
              </a:ext>
            </a:extLst>
          </p:cNvPr>
          <p:cNvPicPr>
            <a:picLocks noChangeAspect="1"/>
          </p:cNvPicPr>
          <p:nvPr/>
        </p:nvPicPr>
        <p:blipFill rotWithShape="1">
          <a:blip r:embed="rId4"/>
          <a:srcRect b="13674"/>
          <a:stretch/>
        </p:blipFill>
        <p:spPr>
          <a:xfrm>
            <a:off x="1586255" y="1557449"/>
            <a:ext cx="2357948" cy="4061412"/>
          </a:xfrm>
          <a:prstGeom prst="rect">
            <a:avLst/>
          </a:prstGeom>
          <a:ln w="28575">
            <a:solidFill>
              <a:srgbClr val="0070C0"/>
            </a:solidFill>
          </a:ln>
          <a:effectLst>
            <a:outerShdw blurRad="292100" dist="139700" dir="2700000" algn="tl" rotWithShape="0">
              <a:srgbClr val="333333">
                <a:alpha val="65000"/>
              </a:srgbClr>
            </a:outerShdw>
          </a:effectLst>
        </p:spPr>
      </p:pic>
      <p:pic>
        <p:nvPicPr>
          <p:cNvPr id="13" name="Imagen 12">
            <a:extLst>
              <a:ext uri="{FF2B5EF4-FFF2-40B4-BE49-F238E27FC236}">
                <a16:creationId xmlns:a16="http://schemas.microsoft.com/office/drawing/2014/main" id="{5E601B37-591E-4473-9FB9-1B92108495B9}"/>
              </a:ext>
            </a:extLst>
          </p:cNvPr>
          <p:cNvPicPr>
            <a:picLocks noChangeAspect="1"/>
          </p:cNvPicPr>
          <p:nvPr/>
        </p:nvPicPr>
        <p:blipFill rotWithShape="1">
          <a:blip r:embed="rId5"/>
          <a:srcRect b="14082"/>
          <a:stretch/>
        </p:blipFill>
        <p:spPr>
          <a:xfrm>
            <a:off x="8015949" y="1557449"/>
            <a:ext cx="2357948" cy="4080755"/>
          </a:xfrm>
          <a:prstGeom prst="rect">
            <a:avLst/>
          </a:prstGeom>
          <a:ln w="28575">
            <a:solidFill>
              <a:srgbClr val="0070C0"/>
            </a:solidFill>
          </a:ln>
          <a:effectLst>
            <a:outerShdw blurRad="292100" dist="139700" dir="2700000" algn="tl" rotWithShape="0">
              <a:srgbClr val="333333">
                <a:alpha val="65000"/>
              </a:srgbClr>
            </a:outerShdw>
          </a:effectLst>
        </p:spPr>
      </p:pic>
      <p:pic>
        <p:nvPicPr>
          <p:cNvPr id="15" name="Imagen 14">
            <a:extLst>
              <a:ext uri="{FF2B5EF4-FFF2-40B4-BE49-F238E27FC236}">
                <a16:creationId xmlns:a16="http://schemas.microsoft.com/office/drawing/2014/main" id="{616F4033-4B92-450D-AF64-905E57B10787}"/>
              </a:ext>
            </a:extLst>
          </p:cNvPr>
          <p:cNvPicPr>
            <a:picLocks noChangeAspect="1"/>
          </p:cNvPicPr>
          <p:nvPr/>
        </p:nvPicPr>
        <p:blipFill rotWithShape="1">
          <a:blip r:embed="rId6"/>
          <a:srcRect b="16316"/>
          <a:stretch/>
        </p:blipFill>
        <p:spPr>
          <a:xfrm>
            <a:off x="4766758" y="1547778"/>
            <a:ext cx="2426636" cy="4061412"/>
          </a:xfrm>
          <a:prstGeom prst="rect">
            <a:avLst/>
          </a:prstGeom>
          <a:ln w="28575">
            <a:solidFill>
              <a:srgbClr val="0070C0"/>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203793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2" name="CuadroTexto 1">
            <a:extLst>
              <a:ext uri="{FF2B5EF4-FFF2-40B4-BE49-F238E27FC236}">
                <a16:creationId xmlns:a16="http://schemas.microsoft.com/office/drawing/2014/main" id="{EE3D66DD-5097-4213-B875-4953CA0BFA38}"/>
              </a:ext>
            </a:extLst>
          </p:cNvPr>
          <p:cNvSpPr txBox="1"/>
          <p:nvPr/>
        </p:nvSpPr>
        <p:spPr>
          <a:xfrm>
            <a:off x="7582740" y="3042819"/>
            <a:ext cx="2707672" cy="1015663"/>
          </a:xfrm>
          <a:prstGeom prst="rect">
            <a:avLst/>
          </a:prstGeom>
          <a:noFill/>
        </p:spPr>
        <p:txBody>
          <a:bodyPr wrap="square" rtlCol="0">
            <a:spAutoFit/>
          </a:bodyPr>
          <a:lstStyle/>
          <a:p>
            <a:r>
              <a:rPr lang="es-ES" sz="3000" b="1" dirty="0"/>
              <a:t>IRCA MES DE AGOSTO  2025</a:t>
            </a:r>
            <a:endParaRPr lang="es-CO" sz="3000" b="1" dirty="0"/>
          </a:p>
        </p:txBody>
      </p:sp>
      <p:pic>
        <p:nvPicPr>
          <p:cNvPr id="4" name="Imagen 3">
            <a:extLst>
              <a:ext uri="{FF2B5EF4-FFF2-40B4-BE49-F238E27FC236}">
                <a16:creationId xmlns:a16="http://schemas.microsoft.com/office/drawing/2014/main" id="{793A38DB-365B-4241-A512-C29287892455}"/>
              </a:ext>
            </a:extLst>
          </p:cNvPr>
          <p:cNvPicPr>
            <a:picLocks noChangeAspect="1"/>
          </p:cNvPicPr>
          <p:nvPr/>
        </p:nvPicPr>
        <p:blipFill>
          <a:blip r:embed="rId4"/>
          <a:stretch>
            <a:fillRect/>
          </a:stretch>
        </p:blipFill>
        <p:spPr>
          <a:xfrm>
            <a:off x="1049641" y="162748"/>
            <a:ext cx="5046359" cy="6532504"/>
          </a:xfrm>
          <a:prstGeom prst="rect">
            <a:avLst/>
          </a:prstGeom>
        </p:spPr>
      </p:pic>
    </p:spTree>
    <p:extLst>
      <p:ext uri="{BB962C8B-B14F-4D97-AF65-F5344CB8AC3E}">
        <p14:creationId xmlns:p14="http://schemas.microsoft.com/office/powerpoint/2010/main" val="23307361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2" name="CuadroTexto 1">
            <a:extLst>
              <a:ext uri="{FF2B5EF4-FFF2-40B4-BE49-F238E27FC236}">
                <a16:creationId xmlns:a16="http://schemas.microsoft.com/office/drawing/2014/main" id="{EE3D66DD-5097-4213-B875-4953CA0BFA38}"/>
              </a:ext>
            </a:extLst>
          </p:cNvPr>
          <p:cNvSpPr txBox="1"/>
          <p:nvPr/>
        </p:nvSpPr>
        <p:spPr>
          <a:xfrm>
            <a:off x="7709188" y="3179296"/>
            <a:ext cx="3198991" cy="1015663"/>
          </a:xfrm>
          <a:prstGeom prst="rect">
            <a:avLst/>
          </a:prstGeom>
          <a:noFill/>
        </p:spPr>
        <p:txBody>
          <a:bodyPr wrap="square" rtlCol="0">
            <a:spAutoFit/>
          </a:bodyPr>
          <a:lstStyle/>
          <a:p>
            <a:r>
              <a:rPr lang="es-ES" sz="3000" b="1" dirty="0"/>
              <a:t>IRCA MES DE SEPTIEMBRE 2025</a:t>
            </a:r>
            <a:endParaRPr lang="es-CO" sz="3000" b="1" dirty="0"/>
          </a:p>
        </p:txBody>
      </p:sp>
      <p:pic>
        <p:nvPicPr>
          <p:cNvPr id="8" name="Imagen 7">
            <a:extLst>
              <a:ext uri="{FF2B5EF4-FFF2-40B4-BE49-F238E27FC236}">
                <a16:creationId xmlns:a16="http://schemas.microsoft.com/office/drawing/2014/main" id="{85A84ED7-1343-449C-B50E-BC0431FCA2CD}"/>
              </a:ext>
            </a:extLst>
          </p:cNvPr>
          <p:cNvPicPr>
            <a:picLocks noChangeAspect="1"/>
          </p:cNvPicPr>
          <p:nvPr/>
        </p:nvPicPr>
        <p:blipFill>
          <a:blip r:embed="rId4"/>
          <a:stretch>
            <a:fillRect/>
          </a:stretch>
        </p:blipFill>
        <p:spPr>
          <a:xfrm>
            <a:off x="1283821" y="184244"/>
            <a:ext cx="5013147" cy="6489511"/>
          </a:xfrm>
          <a:prstGeom prst="rect">
            <a:avLst/>
          </a:prstGeom>
        </p:spPr>
      </p:pic>
    </p:spTree>
    <p:extLst>
      <p:ext uri="{BB962C8B-B14F-4D97-AF65-F5344CB8AC3E}">
        <p14:creationId xmlns:p14="http://schemas.microsoft.com/office/powerpoint/2010/main" val="32035115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2" name="CuadroTexto 1">
            <a:extLst>
              <a:ext uri="{FF2B5EF4-FFF2-40B4-BE49-F238E27FC236}">
                <a16:creationId xmlns:a16="http://schemas.microsoft.com/office/drawing/2014/main" id="{EE3D66DD-5097-4213-B875-4953CA0BFA38}"/>
              </a:ext>
            </a:extLst>
          </p:cNvPr>
          <p:cNvSpPr txBox="1"/>
          <p:nvPr/>
        </p:nvSpPr>
        <p:spPr>
          <a:xfrm>
            <a:off x="5167085" y="401787"/>
            <a:ext cx="2496457" cy="553998"/>
          </a:xfrm>
          <a:prstGeom prst="rect">
            <a:avLst/>
          </a:prstGeom>
          <a:noFill/>
        </p:spPr>
        <p:txBody>
          <a:bodyPr wrap="square" rtlCol="0">
            <a:spAutoFit/>
          </a:bodyPr>
          <a:lstStyle/>
          <a:p>
            <a:r>
              <a:rPr lang="es-ES" sz="3000" b="1" dirty="0">
                <a:solidFill>
                  <a:schemeClr val="bg1"/>
                </a:solidFill>
              </a:rPr>
              <a:t>IRCA 2025</a:t>
            </a:r>
            <a:endParaRPr lang="es-CO" sz="3000" b="1" dirty="0">
              <a:solidFill>
                <a:schemeClr val="bg1"/>
              </a:solidFill>
            </a:endParaRPr>
          </a:p>
        </p:txBody>
      </p:sp>
      <p:pic>
        <p:nvPicPr>
          <p:cNvPr id="6" name="Imagen 5">
            <a:extLst>
              <a:ext uri="{FF2B5EF4-FFF2-40B4-BE49-F238E27FC236}">
                <a16:creationId xmlns:a16="http://schemas.microsoft.com/office/drawing/2014/main" id="{1AD94424-179E-4A69-9A43-23C22B7B45C8}"/>
              </a:ext>
            </a:extLst>
          </p:cNvPr>
          <p:cNvPicPr>
            <a:picLocks noChangeAspect="1"/>
          </p:cNvPicPr>
          <p:nvPr/>
        </p:nvPicPr>
        <p:blipFill>
          <a:blip r:embed="rId4"/>
          <a:stretch>
            <a:fillRect/>
          </a:stretch>
        </p:blipFill>
        <p:spPr>
          <a:xfrm>
            <a:off x="3501946" y="1245476"/>
            <a:ext cx="4161596" cy="5210737"/>
          </a:xfrm>
          <a:prstGeom prst="rect">
            <a:avLst/>
          </a:prstGeom>
        </p:spPr>
      </p:pic>
    </p:spTree>
    <p:extLst>
      <p:ext uri="{BB962C8B-B14F-4D97-AF65-F5344CB8AC3E}">
        <p14:creationId xmlns:p14="http://schemas.microsoft.com/office/powerpoint/2010/main" val="15240108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pic>
        <p:nvPicPr>
          <p:cNvPr id="4" name="Imagen 3">
            <a:extLst>
              <a:ext uri="{FF2B5EF4-FFF2-40B4-BE49-F238E27FC236}">
                <a16:creationId xmlns:a16="http://schemas.microsoft.com/office/drawing/2014/main" id="{A9A439F0-FE52-4C19-823F-9FD4B2CDBD03}"/>
              </a:ext>
            </a:extLst>
          </p:cNvPr>
          <p:cNvPicPr>
            <a:picLocks noChangeAspect="1"/>
          </p:cNvPicPr>
          <p:nvPr/>
        </p:nvPicPr>
        <p:blipFill>
          <a:blip r:embed="rId4"/>
          <a:stretch>
            <a:fillRect/>
          </a:stretch>
        </p:blipFill>
        <p:spPr>
          <a:xfrm>
            <a:off x="1823487" y="1682032"/>
            <a:ext cx="4272513" cy="3232680"/>
          </a:xfrm>
          <a:prstGeom prst="rect">
            <a:avLst/>
          </a:prstGeom>
          <a:ln w="28575">
            <a:solidFill>
              <a:srgbClr val="0070C0"/>
            </a:solidFill>
          </a:ln>
          <a:effectLst>
            <a:outerShdw blurRad="292100" dist="139700" dir="2700000" algn="tl" rotWithShape="0">
              <a:srgbClr val="333333">
                <a:alpha val="65000"/>
              </a:srgbClr>
            </a:outerShdw>
          </a:effectLst>
        </p:spPr>
      </p:pic>
      <p:sp>
        <p:nvSpPr>
          <p:cNvPr id="5" name="CuadroTexto 4">
            <a:extLst>
              <a:ext uri="{FF2B5EF4-FFF2-40B4-BE49-F238E27FC236}">
                <a16:creationId xmlns:a16="http://schemas.microsoft.com/office/drawing/2014/main" id="{CD7F53B3-BF4A-4AA6-ACAF-5D267EA46D16}"/>
              </a:ext>
            </a:extLst>
          </p:cNvPr>
          <p:cNvSpPr txBox="1"/>
          <p:nvPr/>
        </p:nvSpPr>
        <p:spPr>
          <a:xfrm>
            <a:off x="3614057" y="122309"/>
            <a:ext cx="4963886" cy="1015663"/>
          </a:xfrm>
          <a:prstGeom prst="rect">
            <a:avLst/>
          </a:prstGeom>
          <a:noFill/>
        </p:spPr>
        <p:txBody>
          <a:bodyPr wrap="square" rtlCol="0">
            <a:spAutoFit/>
          </a:bodyPr>
          <a:lstStyle/>
          <a:p>
            <a:pPr algn="ctr"/>
            <a:r>
              <a:rPr lang="es-ES" sz="3000" b="1" dirty="0">
                <a:solidFill>
                  <a:schemeClr val="bg1"/>
                </a:solidFill>
              </a:rPr>
              <a:t>LINEA DE CONDUCCION SAN GABRIEL LA TROJA</a:t>
            </a:r>
            <a:endParaRPr lang="es-CO" sz="3000" b="1" dirty="0">
              <a:solidFill>
                <a:schemeClr val="bg1"/>
              </a:solidFill>
            </a:endParaRPr>
          </a:p>
        </p:txBody>
      </p:sp>
      <p:sp>
        <p:nvSpPr>
          <p:cNvPr id="6" name="CuadroTexto 5">
            <a:extLst>
              <a:ext uri="{FF2B5EF4-FFF2-40B4-BE49-F238E27FC236}">
                <a16:creationId xmlns:a16="http://schemas.microsoft.com/office/drawing/2014/main" id="{3ABA2274-DE72-484C-BD12-85EE26C45449}"/>
              </a:ext>
            </a:extLst>
          </p:cNvPr>
          <p:cNvSpPr txBox="1"/>
          <p:nvPr/>
        </p:nvSpPr>
        <p:spPr>
          <a:xfrm>
            <a:off x="4542972" y="5144108"/>
            <a:ext cx="5921828" cy="523220"/>
          </a:xfrm>
          <a:prstGeom prst="rect">
            <a:avLst/>
          </a:prstGeom>
          <a:noFill/>
        </p:spPr>
        <p:txBody>
          <a:bodyPr wrap="square" rtlCol="0">
            <a:spAutoFit/>
          </a:bodyPr>
          <a:lstStyle/>
          <a:p>
            <a:r>
              <a:rPr lang="es-ES" sz="2800" b="1" dirty="0">
                <a:latin typeface="Arial Narrow" panose="020B0606020202030204" pitchFamily="34" charset="0"/>
              </a:rPr>
              <a:t>CON UNA INVERSION DE  $ 32.718.400</a:t>
            </a:r>
            <a:endParaRPr lang="es-CO" sz="2800" b="1" dirty="0">
              <a:latin typeface="Arial Narrow" panose="020B0606020202030204" pitchFamily="34" charset="0"/>
            </a:endParaRPr>
          </a:p>
        </p:txBody>
      </p:sp>
    </p:spTree>
    <p:extLst>
      <p:ext uri="{BB962C8B-B14F-4D97-AF65-F5344CB8AC3E}">
        <p14:creationId xmlns:p14="http://schemas.microsoft.com/office/powerpoint/2010/main" val="7207788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2" name="CuadroTexto 1">
            <a:extLst>
              <a:ext uri="{FF2B5EF4-FFF2-40B4-BE49-F238E27FC236}">
                <a16:creationId xmlns:a16="http://schemas.microsoft.com/office/drawing/2014/main" id="{C901BEF0-02B4-4B78-95CE-98029C3A0944}"/>
              </a:ext>
            </a:extLst>
          </p:cNvPr>
          <p:cNvSpPr txBox="1"/>
          <p:nvPr/>
        </p:nvSpPr>
        <p:spPr>
          <a:xfrm>
            <a:off x="3004770" y="239004"/>
            <a:ext cx="6385659" cy="553998"/>
          </a:xfrm>
          <a:prstGeom prst="rect">
            <a:avLst/>
          </a:prstGeom>
          <a:noFill/>
        </p:spPr>
        <p:txBody>
          <a:bodyPr wrap="none" rtlCol="0">
            <a:spAutoFit/>
          </a:bodyPr>
          <a:lstStyle/>
          <a:p>
            <a:r>
              <a:rPr lang="es-ES" sz="3000" b="1" dirty="0">
                <a:solidFill>
                  <a:schemeClr val="bg1"/>
                </a:solidFill>
              </a:rPr>
              <a:t>PROYECCION RESTO DE VIGENCIA 2025</a:t>
            </a:r>
            <a:endParaRPr lang="es-CO" sz="3000" b="1" dirty="0">
              <a:solidFill>
                <a:schemeClr val="bg1"/>
              </a:solidFill>
            </a:endParaRPr>
          </a:p>
        </p:txBody>
      </p:sp>
      <p:graphicFrame>
        <p:nvGraphicFramePr>
          <p:cNvPr id="3" name="Tabla 4">
            <a:extLst>
              <a:ext uri="{FF2B5EF4-FFF2-40B4-BE49-F238E27FC236}">
                <a16:creationId xmlns:a16="http://schemas.microsoft.com/office/drawing/2014/main" id="{0D6F29AB-78E3-4A83-BA02-A46D0FCA1F95}"/>
              </a:ext>
            </a:extLst>
          </p:cNvPr>
          <p:cNvGraphicFramePr>
            <a:graphicFrameLocks noGrp="1"/>
          </p:cNvGraphicFramePr>
          <p:nvPr>
            <p:extLst>
              <p:ext uri="{D42A27DB-BD31-4B8C-83A1-F6EECF244321}">
                <p14:modId xmlns:p14="http://schemas.microsoft.com/office/powerpoint/2010/main" val="4197245623"/>
              </p:ext>
            </p:extLst>
          </p:nvPr>
        </p:nvGraphicFramePr>
        <p:xfrm>
          <a:off x="1970741" y="1844040"/>
          <a:ext cx="8128000" cy="3169920"/>
        </p:xfrm>
        <a:graphic>
          <a:graphicData uri="http://schemas.openxmlformats.org/drawingml/2006/table">
            <a:tbl>
              <a:tblPr firstRow="1" bandRow="1">
                <a:tableStyleId>{35758FB7-9AC5-4552-8A53-C91805E547FA}</a:tableStyleId>
              </a:tblPr>
              <a:tblGrid>
                <a:gridCol w="4064000">
                  <a:extLst>
                    <a:ext uri="{9D8B030D-6E8A-4147-A177-3AD203B41FA5}">
                      <a16:colId xmlns:a16="http://schemas.microsoft.com/office/drawing/2014/main" val="2047636237"/>
                    </a:ext>
                  </a:extLst>
                </a:gridCol>
                <a:gridCol w="4064000">
                  <a:extLst>
                    <a:ext uri="{9D8B030D-6E8A-4147-A177-3AD203B41FA5}">
                      <a16:colId xmlns:a16="http://schemas.microsoft.com/office/drawing/2014/main" val="2790962732"/>
                    </a:ext>
                  </a:extLst>
                </a:gridCol>
              </a:tblGrid>
              <a:tr h="370840">
                <a:tc>
                  <a:txBody>
                    <a:bodyPr/>
                    <a:lstStyle/>
                    <a:p>
                      <a:pPr algn="ctr"/>
                      <a:r>
                        <a:rPr lang="es-ES" sz="2000" dirty="0">
                          <a:latin typeface="Arial Narrow" panose="020B0606020202030204" pitchFamily="34" charset="0"/>
                        </a:rPr>
                        <a:t>DETALLE </a:t>
                      </a:r>
                      <a:endParaRPr lang="es-CO" sz="2000" dirty="0">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s-ES" sz="2000" dirty="0">
                          <a:latin typeface="Arial Narrow" panose="020B0606020202030204" pitchFamily="34" charset="0"/>
                        </a:rPr>
                        <a:t>INVERSION </a:t>
                      </a:r>
                      <a:endParaRPr lang="es-CO" sz="2000" dirty="0">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65324255"/>
                  </a:ext>
                </a:extLst>
              </a:tr>
              <a:tr h="370840">
                <a:tc>
                  <a:txBody>
                    <a:bodyPr/>
                    <a:lstStyle/>
                    <a:p>
                      <a:pPr algn="l"/>
                      <a:r>
                        <a:rPr lang="es-ES" sz="2000" dirty="0">
                          <a:latin typeface="Arial Narrow" panose="020B0606020202030204" pitchFamily="34" charset="0"/>
                        </a:rPr>
                        <a:t>DOTACION FUNCIONARIOS</a:t>
                      </a:r>
                      <a:endParaRPr lang="es-CO" sz="2000" dirty="0">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s-ES" sz="2000" dirty="0">
                          <a:latin typeface="Arial Narrow" panose="020B0606020202030204" pitchFamily="34" charset="0"/>
                        </a:rPr>
                        <a:t>$ 10.883.840</a:t>
                      </a:r>
                      <a:endParaRPr lang="es-CO" sz="2000" dirty="0">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290192562"/>
                  </a:ext>
                </a:extLst>
              </a:tr>
              <a:tr h="370840">
                <a:tc>
                  <a:txBody>
                    <a:bodyPr/>
                    <a:lstStyle/>
                    <a:p>
                      <a:pPr algn="l"/>
                      <a:r>
                        <a:rPr lang="es-ES" sz="2000" dirty="0">
                          <a:latin typeface="Arial Narrow" panose="020B0606020202030204" pitchFamily="34" charset="0"/>
                        </a:rPr>
                        <a:t>ALUMBRADO NAVIDEÑO 2025</a:t>
                      </a:r>
                      <a:endParaRPr lang="es-CO" sz="2000" dirty="0">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s-ES" sz="2000" dirty="0">
                          <a:latin typeface="Arial Narrow" panose="020B0606020202030204" pitchFamily="34" charset="0"/>
                        </a:rPr>
                        <a:t>$ 71.000.000</a:t>
                      </a:r>
                      <a:endParaRPr lang="es-CO" sz="2000" dirty="0">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956604600"/>
                  </a:ext>
                </a:extLst>
              </a:tr>
              <a:tr h="370840">
                <a:tc>
                  <a:txBody>
                    <a:bodyPr/>
                    <a:lstStyle/>
                    <a:p>
                      <a:pPr algn="l"/>
                      <a:r>
                        <a:rPr lang="es-ES" sz="2000" dirty="0">
                          <a:latin typeface="Arial Narrow" panose="020B0606020202030204" pitchFamily="34" charset="0"/>
                        </a:rPr>
                        <a:t>COLORIMETRO </a:t>
                      </a:r>
                      <a:endParaRPr lang="es-CO" sz="2000" dirty="0">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s-ES" sz="2000" dirty="0">
                          <a:latin typeface="Arial Narrow" panose="020B0606020202030204" pitchFamily="34" charset="0"/>
                        </a:rPr>
                        <a:t>$ 5.000.000</a:t>
                      </a:r>
                      <a:endParaRPr lang="es-CO" sz="2000" dirty="0">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210049876"/>
                  </a:ext>
                </a:extLst>
              </a:tr>
              <a:tr h="370840">
                <a:tc>
                  <a:txBody>
                    <a:bodyPr/>
                    <a:lstStyle/>
                    <a:p>
                      <a:pPr algn="l"/>
                      <a:r>
                        <a:rPr lang="es-ES" sz="2000" dirty="0">
                          <a:latin typeface="Arial Narrow" panose="020B0606020202030204" pitchFamily="34" charset="0"/>
                        </a:rPr>
                        <a:t>REACTIVOS</a:t>
                      </a:r>
                      <a:endParaRPr lang="es-CO" sz="2000" dirty="0">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s-ES" sz="2000" dirty="0">
                          <a:latin typeface="Arial Narrow" panose="020B0606020202030204" pitchFamily="34" charset="0"/>
                        </a:rPr>
                        <a:t>$ 1.200.000</a:t>
                      </a:r>
                      <a:endParaRPr lang="es-CO" sz="2000" dirty="0">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260061526"/>
                  </a:ext>
                </a:extLst>
              </a:tr>
              <a:tr h="370840">
                <a:tc>
                  <a:txBody>
                    <a:bodyPr/>
                    <a:lstStyle/>
                    <a:p>
                      <a:pPr algn="l"/>
                      <a:r>
                        <a:rPr lang="es-ES" sz="2000" dirty="0">
                          <a:latin typeface="Arial Narrow" panose="020B0606020202030204" pitchFamily="34" charset="0"/>
                        </a:rPr>
                        <a:t>MANTENIMIENTO EQUIPOS PTAP</a:t>
                      </a:r>
                      <a:endParaRPr lang="es-CO" sz="2000" dirty="0">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s-ES" sz="2000" dirty="0">
                          <a:latin typeface="Arial Narrow" panose="020B0606020202030204" pitchFamily="34" charset="0"/>
                        </a:rPr>
                        <a:t>$ 9.185.000</a:t>
                      </a:r>
                      <a:endParaRPr lang="es-CO" sz="2000" dirty="0">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726003161"/>
                  </a:ext>
                </a:extLst>
              </a:tr>
              <a:tr h="370840">
                <a:tc>
                  <a:txBody>
                    <a:bodyPr/>
                    <a:lstStyle/>
                    <a:p>
                      <a:pPr algn="l"/>
                      <a:r>
                        <a:rPr lang="es-ES" sz="2000" dirty="0">
                          <a:latin typeface="Arial Narrow" panose="020B0606020202030204" pitchFamily="34" charset="0"/>
                        </a:rPr>
                        <a:t>MONITOREO PTAR</a:t>
                      </a:r>
                      <a:endParaRPr lang="es-CO" sz="2000" dirty="0">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s-ES" sz="2000" dirty="0">
                          <a:latin typeface="Arial Narrow" panose="020B0606020202030204" pitchFamily="34" charset="0"/>
                        </a:rPr>
                        <a:t>$ 18.000.000</a:t>
                      </a:r>
                      <a:endParaRPr lang="es-CO" sz="2000" dirty="0">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333892308"/>
                  </a:ext>
                </a:extLst>
              </a:tr>
              <a:tr h="370840">
                <a:tc>
                  <a:txBody>
                    <a:bodyPr/>
                    <a:lstStyle/>
                    <a:p>
                      <a:pPr algn="l"/>
                      <a:r>
                        <a:rPr lang="es-ES" sz="2000" dirty="0">
                          <a:latin typeface="Arial Narrow" panose="020B0606020202030204" pitchFamily="34" charset="0"/>
                        </a:rPr>
                        <a:t>TOTAL </a:t>
                      </a:r>
                      <a:endParaRPr lang="es-CO" sz="2000" dirty="0">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s-ES" sz="2000" dirty="0">
                          <a:latin typeface="Arial Narrow" panose="020B0606020202030204" pitchFamily="34" charset="0"/>
                        </a:rPr>
                        <a:t>$ 115.268.840</a:t>
                      </a:r>
                      <a:endParaRPr lang="es-CO" sz="2000" dirty="0">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556231225"/>
                  </a:ext>
                </a:extLst>
              </a:tr>
            </a:tbl>
          </a:graphicData>
        </a:graphic>
      </p:graphicFrame>
    </p:spTree>
    <p:extLst>
      <p:ext uri="{BB962C8B-B14F-4D97-AF65-F5344CB8AC3E}">
        <p14:creationId xmlns:p14="http://schemas.microsoft.com/office/powerpoint/2010/main" val="69987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38DC506-4767-4F84-91F2-86B7D8705952}"/>
              </a:ext>
            </a:extLst>
          </p:cNvPr>
          <p:cNvSpPr txBox="1"/>
          <p:nvPr/>
        </p:nvSpPr>
        <p:spPr>
          <a:xfrm>
            <a:off x="1209865" y="1876235"/>
            <a:ext cx="10030968" cy="2646878"/>
          </a:xfrm>
          <a:prstGeom prst="rect">
            <a:avLst/>
          </a:prstGeom>
          <a:noFill/>
        </p:spPr>
        <p:txBody>
          <a:bodyPr wrap="square" rtlCol="0">
            <a:spAutoFit/>
          </a:bodyPr>
          <a:lstStyle/>
          <a:p>
            <a:pPr algn="ctr"/>
            <a:r>
              <a:rPr lang="es-MX" sz="16600" dirty="0">
                <a:solidFill>
                  <a:srgbClr val="0F8A37"/>
                </a:solidFill>
                <a:latin typeface="Britannic Bold" panose="020B0903060703020204" pitchFamily="34" charset="0"/>
              </a:rPr>
              <a:t>GRACIAS</a:t>
            </a:r>
            <a:endParaRPr lang="es-CO" sz="16600" dirty="0">
              <a:solidFill>
                <a:srgbClr val="0F8A37"/>
              </a:solidFill>
              <a:latin typeface="Britannic Bold" panose="020B0903060703020204" pitchFamily="34" charset="0"/>
            </a:endParaRPr>
          </a:p>
        </p:txBody>
      </p:sp>
      <p:sp>
        <p:nvSpPr>
          <p:cNvPr id="3" name="CuadroTexto 2">
            <a:extLst>
              <a:ext uri="{FF2B5EF4-FFF2-40B4-BE49-F238E27FC236}">
                <a16:creationId xmlns:a16="http://schemas.microsoft.com/office/drawing/2014/main" id="{54403EB2-D7D9-44AE-B886-9D0C07DE7949}"/>
              </a:ext>
            </a:extLst>
          </p:cNvPr>
          <p:cNvSpPr txBox="1"/>
          <p:nvPr/>
        </p:nvSpPr>
        <p:spPr>
          <a:xfrm>
            <a:off x="2168127" y="4229100"/>
            <a:ext cx="7855745" cy="954107"/>
          </a:xfrm>
          <a:prstGeom prst="rect">
            <a:avLst/>
          </a:prstGeom>
          <a:noFill/>
        </p:spPr>
        <p:txBody>
          <a:bodyPr wrap="square" rtlCol="0">
            <a:spAutoFit/>
          </a:bodyPr>
          <a:lstStyle/>
          <a:p>
            <a:pPr algn="ctr"/>
            <a:r>
              <a:rPr lang="es-ES" sz="2800" b="1" i="1" dirty="0"/>
              <a:t>“Lo que tu mente imagina, tu vida lo atrae.  </a:t>
            </a:r>
          </a:p>
          <a:p>
            <a:pPr algn="ctr"/>
            <a:r>
              <a:rPr lang="es-ES" sz="2800" b="1" i="1" dirty="0"/>
              <a:t>Piensa en positivo”</a:t>
            </a:r>
            <a:endParaRPr lang="es-CO" sz="2800" b="1" i="1" dirty="0"/>
          </a:p>
        </p:txBody>
      </p:sp>
    </p:spTree>
    <p:extLst>
      <p:ext uri="{BB962C8B-B14F-4D97-AF65-F5344CB8AC3E}">
        <p14:creationId xmlns:p14="http://schemas.microsoft.com/office/powerpoint/2010/main" val="428845194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8804</TotalTime>
  <Words>2033</Words>
  <Application>Microsoft Office PowerPoint</Application>
  <PresentationFormat>Panorámica</PresentationFormat>
  <Paragraphs>448</Paragraphs>
  <Slides>45</Slides>
  <Notes>4</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45</vt:i4>
      </vt:variant>
    </vt:vector>
  </HeadingPairs>
  <TitlesOfParts>
    <vt:vector size="56" baseType="lpstr">
      <vt:lpstr>Arial</vt:lpstr>
      <vt:lpstr>Arial Narrow</vt:lpstr>
      <vt:lpstr>Britannic Bold</vt:lpstr>
      <vt:lpstr>Calibri</vt:lpstr>
      <vt:lpstr>Calibri (cuerpo) </vt:lpstr>
      <vt:lpstr>Calibri Light</vt:lpstr>
      <vt:lpstr>Gotham Black</vt:lpstr>
      <vt:lpstr>Gotham Light</vt:lpstr>
      <vt:lpstr>Symbol</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María Camila ESCOBAR LOZANO</cp:lastModifiedBy>
  <cp:revision>284</cp:revision>
  <cp:lastPrinted>2025-11-01T13:35:43Z</cp:lastPrinted>
  <dcterms:created xsi:type="dcterms:W3CDTF">2024-07-09T20:10:02Z</dcterms:created>
  <dcterms:modified xsi:type="dcterms:W3CDTF">2025-11-01T18:19:52Z</dcterms:modified>
</cp:coreProperties>
</file>